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84" r:id="rId4"/>
  </p:sldMasterIdLst>
  <p:notesMasterIdLst>
    <p:notesMasterId r:id="rId8"/>
  </p:notesMasterIdLst>
  <p:handoutMasterIdLst>
    <p:handoutMasterId r:id="rId9"/>
  </p:handoutMasterIdLst>
  <p:sldIdLst>
    <p:sldId id="275" r:id="rId5"/>
    <p:sldId id="273" r:id="rId6"/>
    <p:sldId id="276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8560"/>
  </p:normalViewPr>
  <p:slideViewPr>
    <p:cSldViewPr snapToGrid="0">
      <p:cViewPr varScale="1">
        <p:scale>
          <a:sx n="84" d="100"/>
          <a:sy n="84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760B2-8EC8-4D1D-9FD2-5A7993E0EEA1}" type="datetimeFigureOut">
              <a:rPr lang="pt-PT" smtClean="0"/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4513-6178-4466-AE6A-ED05BE5CE007}" type="slidenum">
              <a:rPr lang="pt-PT" smtClean="0"/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B4CAD-43DF-F543-9B9C-9B5C37BD2312}" type="datetimeFigureOut">
              <a:rPr lang="en-GB" smtClean="0"/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F1C32-D775-4E49-8126-E4B8CA96E06E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hyperlink" Target="https://commons.wikimedia.org/wiki/File:Mundi_pharma_Logo.sv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hyperlink" Target="https://commons.wikimedia.org/wiki/File:Mundi_pharma_Logo.sv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hyperlink" Target="https://commons.wikimedia.org/wiki/File:Mundi_pharma_Logo.sv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hyperlink" Target="https://commons.wikimedia.org/wiki/File:Mundi_pharma_Logo.sv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hyperlink" Target="https://commons.wikimedia.org/wiki/File:Mundi_pharma_Logo.sv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hyperlink" Target="https://commons.wikimedia.org/wiki/File:Mundi_pharma_Logo.sv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8" y="2401824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377952"/>
            <a:ext cx="2804160" cy="5791200"/>
          </a:xfrm>
        </p:spPr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111118" y="6085660"/>
            <a:ext cx="2613532" cy="280416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 rot="5400000">
            <a:off x="689684" y="1718037"/>
            <a:ext cx="131341" cy="568588"/>
          </a:xfrm>
          <a:prstGeom prst="roundRect">
            <a:avLst>
              <a:gd name="adj" fmla="val 50000"/>
            </a:avLst>
          </a:prstGeom>
          <a:solidFill>
            <a:srgbClr val="B4E05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accent6"/>
              </a:solidFill>
              <a:latin typeface="IBM Plex Sans Regular" charset="0"/>
              <a:ea typeface="IBM Plex Sans Regular" charset="0"/>
              <a:cs typeface="IBM Plex Sans Regular" charset="0"/>
            </a:endParaRPr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548639" y="6101927"/>
            <a:ext cx="633503" cy="255996"/>
          </a:xfrm>
          <a:custGeom>
            <a:avLst/>
            <a:gdLst>
              <a:gd name="T0" fmla="*/ 5290 w 5290"/>
              <a:gd name="T1" fmla="*/ 0 h 2136"/>
              <a:gd name="T2" fmla="*/ 3761 w 5290"/>
              <a:gd name="T3" fmla="*/ 0 h 2136"/>
              <a:gd name="T4" fmla="*/ 1164 w 5290"/>
              <a:gd name="T5" fmla="*/ 152 h 2136"/>
              <a:gd name="T6" fmla="*/ 1 w 5290"/>
              <a:gd name="T7" fmla="*/ 152 h 2136"/>
              <a:gd name="T8" fmla="*/ 1 w 5290"/>
              <a:gd name="T9" fmla="*/ 152 h 2136"/>
              <a:gd name="T10" fmla="*/ 4362 w 5290"/>
              <a:gd name="T11" fmla="*/ 286 h 2136"/>
              <a:gd name="T12" fmla="*/ 3862 w 5290"/>
              <a:gd name="T13" fmla="*/ 286 h 2136"/>
              <a:gd name="T14" fmla="*/ 3862 w 5290"/>
              <a:gd name="T15" fmla="*/ 286 h 2136"/>
              <a:gd name="T16" fmla="*/ 2761 w 5290"/>
              <a:gd name="T17" fmla="*/ 286 h 2136"/>
              <a:gd name="T18" fmla="*/ 1030 w 5290"/>
              <a:gd name="T19" fmla="*/ 286 h 2136"/>
              <a:gd name="T20" fmla="*/ 516 w 5290"/>
              <a:gd name="T21" fmla="*/ 361 h 2136"/>
              <a:gd name="T22" fmla="*/ 4209 w 5290"/>
              <a:gd name="T23" fmla="*/ 722 h 2136"/>
              <a:gd name="T24" fmla="*/ 4016 w 5290"/>
              <a:gd name="T25" fmla="*/ 722 h 2136"/>
              <a:gd name="T26" fmla="*/ 2346 w 5290"/>
              <a:gd name="T27" fmla="*/ 722 h 2136"/>
              <a:gd name="T28" fmla="*/ 288 w 5290"/>
              <a:gd name="T29" fmla="*/ 722 h 2136"/>
              <a:gd name="T30" fmla="*/ 288 w 5290"/>
              <a:gd name="T31" fmla="*/ 722 h 2136"/>
              <a:gd name="T32" fmla="*/ 1904 w 5290"/>
              <a:gd name="T33" fmla="*/ 722 h 2136"/>
              <a:gd name="T34" fmla="*/ 1683 w 5290"/>
              <a:gd name="T35" fmla="*/ 646 h 2136"/>
              <a:gd name="T36" fmla="*/ 4566 w 5290"/>
              <a:gd name="T37" fmla="*/ 886 h 2136"/>
              <a:gd name="T38" fmla="*/ 4163 w 5290"/>
              <a:gd name="T39" fmla="*/ 850 h 2136"/>
              <a:gd name="T40" fmla="*/ 3233 w 5290"/>
              <a:gd name="T41" fmla="*/ 1001 h 2136"/>
              <a:gd name="T42" fmla="*/ 1462 w 5290"/>
              <a:gd name="T43" fmla="*/ 1001 h 2136"/>
              <a:gd name="T44" fmla="*/ 1462 w 5290"/>
              <a:gd name="T45" fmla="*/ 850 h 2136"/>
              <a:gd name="T46" fmla="*/ 730 w 5290"/>
              <a:gd name="T47" fmla="*/ 850 h 2136"/>
              <a:gd name="T48" fmla="*/ 509 w 5290"/>
              <a:gd name="T49" fmla="*/ 926 h 2136"/>
              <a:gd name="T50" fmla="*/ 4566 w 5290"/>
              <a:gd name="T51" fmla="*/ 1135 h 2136"/>
              <a:gd name="T52" fmla="*/ 3668 w 5290"/>
              <a:gd name="T53" fmla="*/ 1135 h 2136"/>
              <a:gd name="T54" fmla="*/ 3668 w 5290"/>
              <a:gd name="T55" fmla="*/ 1135 h 2136"/>
              <a:gd name="T56" fmla="*/ 4479 w 5290"/>
              <a:gd name="T57" fmla="*/ 1135 h 2136"/>
              <a:gd name="T58" fmla="*/ 2602 w 5290"/>
              <a:gd name="T59" fmla="*/ 1135 h 2136"/>
              <a:gd name="T60" fmla="*/ 730 w 5290"/>
              <a:gd name="T61" fmla="*/ 1135 h 2136"/>
              <a:gd name="T62" fmla="*/ 4566 w 5290"/>
              <a:gd name="T63" fmla="*/ 1571 h 2136"/>
              <a:gd name="T64" fmla="*/ 4566 w 5290"/>
              <a:gd name="T65" fmla="*/ 1571 h 2136"/>
              <a:gd name="T66" fmla="*/ 3668 w 5290"/>
              <a:gd name="T67" fmla="*/ 1571 h 2136"/>
              <a:gd name="T68" fmla="*/ 3451 w 5290"/>
              <a:gd name="T69" fmla="*/ 1495 h 2136"/>
              <a:gd name="T70" fmla="*/ 3855 w 5290"/>
              <a:gd name="T71" fmla="*/ 1420 h 2136"/>
              <a:gd name="T72" fmla="*/ 1910 w 5290"/>
              <a:gd name="T73" fmla="*/ 1420 h 2136"/>
              <a:gd name="T74" fmla="*/ 2354 w 5290"/>
              <a:gd name="T75" fmla="*/ 1420 h 2136"/>
              <a:gd name="T76" fmla="*/ 2354 w 5290"/>
              <a:gd name="T77" fmla="*/ 1420 h 2136"/>
              <a:gd name="T78" fmla="*/ 289 w 5290"/>
              <a:gd name="T79" fmla="*/ 1420 h 2136"/>
              <a:gd name="T80" fmla="*/ 4566 w 5290"/>
              <a:gd name="T81" fmla="*/ 1850 h 2136"/>
              <a:gd name="T82" fmla="*/ 4566 w 5290"/>
              <a:gd name="T83" fmla="*/ 1850 h 2136"/>
              <a:gd name="T84" fmla="*/ 3668 w 5290"/>
              <a:gd name="T85" fmla="*/ 1850 h 2136"/>
              <a:gd name="T86" fmla="*/ 3306 w 5290"/>
              <a:gd name="T87" fmla="*/ 1774 h 2136"/>
              <a:gd name="T88" fmla="*/ 4006 w 5290"/>
              <a:gd name="T89" fmla="*/ 1850 h 2136"/>
              <a:gd name="T90" fmla="*/ 1 w 5290"/>
              <a:gd name="T91" fmla="*/ 1850 h 2136"/>
              <a:gd name="T92" fmla="*/ 1164 w 5290"/>
              <a:gd name="T93" fmla="*/ 1699 h 2136"/>
              <a:gd name="T94" fmla="*/ 2810 w 5290"/>
              <a:gd name="T95" fmla="*/ 1699 h 2136"/>
              <a:gd name="T96" fmla="*/ 4107 w 5290"/>
              <a:gd name="T97" fmla="*/ 2135 h 2136"/>
              <a:gd name="T98" fmla="*/ 5290 w 5290"/>
              <a:gd name="T99" fmla="*/ 2136 h 2136"/>
              <a:gd name="T100" fmla="*/ 4928 w 5290"/>
              <a:gd name="T101" fmla="*/ 2060 h 2136"/>
              <a:gd name="T102" fmla="*/ 2654 w 5290"/>
              <a:gd name="T103" fmla="*/ 1984 h 2136"/>
              <a:gd name="T104" fmla="*/ 3668 w 5290"/>
              <a:gd name="T105" fmla="*/ 2136 h 2136"/>
              <a:gd name="T106" fmla="*/ 3306 w 5290"/>
              <a:gd name="T107" fmla="*/ 2060 h 2136"/>
              <a:gd name="T108" fmla="*/ 1030 w 5290"/>
              <a:gd name="T109" fmla="*/ 2135 h 2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90" h="2136">
                <a:moveTo>
                  <a:pt x="5290" y="152"/>
                </a:moveTo>
                <a:cubicBezTo>
                  <a:pt x="4410" y="152"/>
                  <a:pt x="4410" y="152"/>
                  <a:pt x="4410" y="152"/>
                </a:cubicBezTo>
                <a:cubicBezTo>
                  <a:pt x="4464" y="0"/>
                  <a:pt x="4464" y="0"/>
                  <a:pt x="4464" y="0"/>
                </a:cubicBezTo>
                <a:cubicBezTo>
                  <a:pt x="5290" y="0"/>
                  <a:pt x="5290" y="0"/>
                  <a:pt x="5290" y="0"/>
                </a:cubicBezTo>
                <a:lnTo>
                  <a:pt x="5290" y="152"/>
                </a:lnTo>
                <a:close/>
                <a:moveTo>
                  <a:pt x="2943" y="152"/>
                </a:moveTo>
                <a:cubicBezTo>
                  <a:pt x="2943" y="152"/>
                  <a:pt x="3815" y="152"/>
                  <a:pt x="3814" y="152"/>
                </a:cubicBezTo>
                <a:cubicBezTo>
                  <a:pt x="3761" y="0"/>
                  <a:pt x="3761" y="0"/>
                  <a:pt x="3761" y="0"/>
                </a:cubicBezTo>
                <a:cubicBezTo>
                  <a:pt x="2943" y="0"/>
                  <a:pt x="2943" y="0"/>
                  <a:pt x="2943" y="0"/>
                </a:cubicBezTo>
                <a:cubicBezTo>
                  <a:pt x="2943" y="0"/>
                  <a:pt x="2943" y="152"/>
                  <a:pt x="2943" y="152"/>
                </a:cubicBezTo>
                <a:close/>
                <a:moveTo>
                  <a:pt x="1164" y="0"/>
                </a:moveTo>
                <a:cubicBezTo>
                  <a:pt x="1164" y="0"/>
                  <a:pt x="1164" y="152"/>
                  <a:pt x="1164" y="152"/>
                </a:cubicBezTo>
                <a:cubicBezTo>
                  <a:pt x="1164" y="152"/>
                  <a:pt x="2646" y="152"/>
                  <a:pt x="2646" y="152"/>
                </a:cubicBezTo>
                <a:cubicBezTo>
                  <a:pt x="2546" y="61"/>
                  <a:pt x="2429" y="13"/>
                  <a:pt x="2294" y="0"/>
                </a:cubicBezTo>
                <a:lnTo>
                  <a:pt x="1164" y="0"/>
                </a:lnTo>
                <a:close/>
                <a:moveTo>
                  <a:pt x="1" y="152"/>
                </a:moveTo>
                <a:cubicBezTo>
                  <a:pt x="1030" y="152"/>
                  <a:pt x="1030" y="152"/>
                  <a:pt x="1030" y="152"/>
                </a:cubicBezTo>
                <a:cubicBezTo>
                  <a:pt x="1030" y="0"/>
                  <a:pt x="1030" y="0"/>
                  <a:pt x="1030" y="0"/>
                </a:cubicBezTo>
                <a:cubicBezTo>
                  <a:pt x="1" y="0"/>
                  <a:pt x="1" y="0"/>
                  <a:pt x="1" y="0"/>
                </a:cubicBezTo>
                <a:lnTo>
                  <a:pt x="1" y="152"/>
                </a:lnTo>
                <a:close/>
                <a:moveTo>
                  <a:pt x="516" y="76"/>
                </a:moveTo>
                <a:cubicBezTo>
                  <a:pt x="516" y="76"/>
                  <a:pt x="516" y="76"/>
                  <a:pt x="516" y="76"/>
                </a:cubicBezTo>
                <a:moveTo>
                  <a:pt x="5290" y="286"/>
                </a:moveTo>
                <a:cubicBezTo>
                  <a:pt x="4362" y="286"/>
                  <a:pt x="4362" y="286"/>
                  <a:pt x="4362" y="286"/>
                </a:cubicBezTo>
                <a:cubicBezTo>
                  <a:pt x="4362" y="286"/>
                  <a:pt x="4309" y="437"/>
                  <a:pt x="4309" y="437"/>
                </a:cubicBezTo>
                <a:cubicBezTo>
                  <a:pt x="5290" y="437"/>
                  <a:pt x="5290" y="437"/>
                  <a:pt x="5290" y="437"/>
                </a:cubicBezTo>
                <a:lnTo>
                  <a:pt x="5290" y="286"/>
                </a:lnTo>
                <a:close/>
                <a:moveTo>
                  <a:pt x="3862" y="286"/>
                </a:moveTo>
                <a:cubicBezTo>
                  <a:pt x="2943" y="286"/>
                  <a:pt x="2943" y="286"/>
                  <a:pt x="2943" y="286"/>
                </a:cubicBezTo>
                <a:cubicBezTo>
                  <a:pt x="2943" y="437"/>
                  <a:pt x="2943" y="437"/>
                  <a:pt x="2943" y="437"/>
                </a:cubicBezTo>
                <a:cubicBezTo>
                  <a:pt x="3915" y="437"/>
                  <a:pt x="3915" y="437"/>
                  <a:pt x="3915" y="437"/>
                </a:cubicBezTo>
                <a:lnTo>
                  <a:pt x="3862" y="286"/>
                </a:lnTo>
                <a:close/>
                <a:moveTo>
                  <a:pt x="1164" y="286"/>
                </a:moveTo>
                <a:cubicBezTo>
                  <a:pt x="1164" y="437"/>
                  <a:pt x="1164" y="437"/>
                  <a:pt x="1164" y="437"/>
                </a:cubicBezTo>
                <a:cubicBezTo>
                  <a:pt x="2804" y="437"/>
                  <a:pt x="2804" y="437"/>
                  <a:pt x="2804" y="437"/>
                </a:cubicBezTo>
                <a:cubicBezTo>
                  <a:pt x="2804" y="378"/>
                  <a:pt x="2780" y="336"/>
                  <a:pt x="2761" y="286"/>
                </a:cubicBezTo>
                <a:lnTo>
                  <a:pt x="1164" y="286"/>
                </a:lnTo>
                <a:close/>
                <a:moveTo>
                  <a:pt x="1" y="437"/>
                </a:moveTo>
                <a:cubicBezTo>
                  <a:pt x="1030" y="437"/>
                  <a:pt x="1030" y="437"/>
                  <a:pt x="1030" y="437"/>
                </a:cubicBezTo>
                <a:cubicBezTo>
                  <a:pt x="1030" y="286"/>
                  <a:pt x="1030" y="286"/>
                  <a:pt x="1030" y="286"/>
                </a:cubicBezTo>
                <a:cubicBezTo>
                  <a:pt x="1" y="286"/>
                  <a:pt x="1" y="286"/>
                  <a:pt x="1" y="286"/>
                </a:cubicBezTo>
                <a:lnTo>
                  <a:pt x="1" y="437"/>
                </a:lnTo>
                <a:close/>
                <a:moveTo>
                  <a:pt x="516" y="361"/>
                </a:moveTo>
                <a:cubicBezTo>
                  <a:pt x="516" y="361"/>
                  <a:pt x="516" y="361"/>
                  <a:pt x="516" y="361"/>
                </a:cubicBezTo>
                <a:moveTo>
                  <a:pt x="4999" y="722"/>
                </a:moveTo>
                <a:cubicBezTo>
                  <a:pt x="4999" y="571"/>
                  <a:pt x="4999" y="571"/>
                  <a:pt x="4999" y="571"/>
                </a:cubicBezTo>
                <a:cubicBezTo>
                  <a:pt x="4263" y="571"/>
                  <a:pt x="4263" y="571"/>
                  <a:pt x="4263" y="571"/>
                </a:cubicBezTo>
                <a:cubicBezTo>
                  <a:pt x="4209" y="722"/>
                  <a:pt x="4209" y="722"/>
                  <a:pt x="4209" y="722"/>
                </a:cubicBezTo>
                <a:lnTo>
                  <a:pt x="4999" y="722"/>
                </a:lnTo>
                <a:close/>
                <a:moveTo>
                  <a:pt x="3233" y="570"/>
                </a:moveTo>
                <a:cubicBezTo>
                  <a:pt x="3233" y="722"/>
                  <a:pt x="3233" y="722"/>
                  <a:pt x="3233" y="722"/>
                </a:cubicBezTo>
                <a:cubicBezTo>
                  <a:pt x="4016" y="722"/>
                  <a:pt x="4016" y="722"/>
                  <a:pt x="4016" y="722"/>
                </a:cubicBezTo>
                <a:cubicBezTo>
                  <a:pt x="3963" y="570"/>
                  <a:pt x="3963" y="570"/>
                  <a:pt x="3963" y="570"/>
                </a:cubicBezTo>
                <a:lnTo>
                  <a:pt x="3233" y="570"/>
                </a:lnTo>
                <a:close/>
                <a:moveTo>
                  <a:pt x="2346" y="570"/>
                </a:moveTo>
                <a:cubicBezTo>
                  <a:pt x="2346" y="722"/>
                  <a:pt x="2346" y="722"/>
                  <a:pt x="2346" y="722"/>
                </a:cubicBezTo>
                <a:cubicBezTo>
                  <a:pt x="2795" y="722"/>
                  <a:pt x="2795" y="722"/>
                  <a:pt x="2795" y="722"/>
                </a:cubicBezTo>
                <a:cubicBezTo>
                  <a:pt x="2810" y="677"/>
                  <a:pt x="2817" y="622"/>
                  <a:pt x="2817" y="570"/>
                </a:cubicBezTo>
                <a:lnTo>
                  <a:pt x="2346" y="570"/>
                </a:lnTo>
                <a:close/>
                <a:moveTo>
                  <a:pt x="288" y="722"/>
                </a:moveTo>
                <a:cubicBezTo>
                  <a:pt x="730" y="722"/>
                  <a:pt x="730" y="722"/>
                  <a:pt x="730" y="722"/>
                </a:cubicBezTo>
                <a:cubicBezTo>
                  <a:pt x="730" y="571"/>
                  <a:pt x="730" y="571"/>
                  <a:pt x="730" y="571"/>
                </a:cubicBezTo>
                <a:cubicBezTo>
                  <a:pt x="288" y="571"/>
                  <a:pt x="288" y="571"/>
                  <a:pt x="288" y="571"/>
                </a:cubicBezTo>
                <a:lnTo>
                  <a:pt x="288" y="722"/>
                </a:lnTo>
                <a:close/>
                <a:moveTo>
                  <a:pt x="509" y="647"/>
                </a:moveTo>
                <a:cubicBezTo>
                  <a:pt x="509" y="647"/>
                  <a:pt x="509" y="647"/>
                  <a:pt x="509" y="647"/>
                </a:cubicBezTo>
                <a:moveTo>
                  <a:pt x="1462" y="722"/>
                </a:moveTo>
                <a:cubicBezTo>
                  <a:pt x="1904" y="722"/>
                  <a:pt x="1904" y="722"/>
                  <a:pt x="1904" y="722"/>
                </a:cubicBezTo>
                <a:cubicBezTo>
                  <a:pt x="1904" y="570"/>
                  <a:pt x="1904" y="570"/>
                  <a:pt x="1904" y="570"/>
                </a:cubicBezTo>
                <a:cubicBezTo>
                  <a:pt x="1462" y="570"/>
                  <a:pt x="1462" y="570"/>
                  <a:pt x="1462" y="570"/>
                </a:cubicBezTo>
                <a:lnTo>
                  <a:pt x="1462" y="722"/>
                </a:lnTo>
                <a:close/>
                <a:moveTo>
                  <a:pt x="1683" y="646"/>
                </a:moveTo>
                <a:cubicBezTo>
                  <a:pt x="1683" y="646"/>
                  <a:pt x="1683" y="646"/>
                  <a:pt x="1683" y="646"/>
                </a:cubicBezTo>
                <a:moveTo>
                  <a:pt x="3708" y="1001"/>
                </a:moveTo>
                <a:cubicBezTo>
                  <a:pt x="4526" y="1001"/>
                  <a:pt x="4526" y="1001"/>
                  <a:pt x="4526" y="1001"/>
                </a:cubicBezTo>
                <a:cubicBezTo>
                  <a:pt x="4566" y="886"/>
                  <a:pt x="4566" y="886"/>
                  <a:pt x="4566" y="886"/>
                </a:cubicBezTo>
                <a:cubicBezTo>
                  <a:pt x="4566" y="886"/>
                  <a:pt x="4566" y="1001"/>
                  <a:pt x="4566" y="1001"/>
                </a:cubicBezTo>
                <a:cubicBezTo>
                  <a:pt x="4999" y="1001"/>
                  <a:pt x="4999" y="1001"/>
                  <a:pt x="4999" y="1001"/>
                </a:cubicBezTo>
                <a:cubicBezTo>
                  <a:pt x="4999" y="850"/>
                  <a:pt x="4999" y="850"/>
                  <a:pt x="4999" y="850"/>
                </a:cubicBezTo>
                <a:cubicBezTo>
                  <a:pt x="4163" y="850"/>
                  <a:pt x="4163" y="850"/>
                  <a:pt x="4163" y="850"/>
                </a:cubicBezTo>
                <a:cubicBezTo>
                  <a:pt x="4163" y="850"/>
                  <a:pt x="4114" y="991"/>
                  <a:pt x="4114" y="991"/>
                </a:cubicBezTo>
                <a:cubicBezTo>
                  <a:pt x="4062" y="850"/>
                  <a:pt x="4062" y="850"/>
                  <a:pt x="4062" y="850"/>
                </a:cubicBezTo>
                <a:cubicBezTo>
                  <a:pt x="3233" y="850"/>
                  <a:pt x="3233" y="850"/>
                  <a:pt x="3233" y="850"/>
                </a:cubicBezTo>
                <a:cubicBezTo>
                  <a:pt x="3233" y="1001"/>
                  <a:pt x="3233" y="1001"/>
                  <a:pt x="3233" y="1001"/>
                </a:cubicBezTo>
                <a:cubicBezTo>
                  <a:pt x="3668" y="1001"/>
                  <a:pt x="3668" y="1001"/>
                  <a:pt x="3668" y="1001"/>
                </a:cubicBezTo>
                <a:cubicBezTo>
                  <a:pt x="3668" y="1001"/>
                  <a:pt x="3668" y="886"/>
                  <a:pt x="3668" y="886"/>
                </a:cubicBezTo>
                <a:lnTo>
                  <a:pt x="3708" y="1001"/>
                </a:lnTo>
                <a:close/>
                <a:moveTo>
                  <a:pt x="1462" y="1001"/>
                </a:moveTo>
                <a:cubicBezTo>
                  <a:pt x="1462" y="1002"/>
                  <a:pt x="2604" y="1001"/>
                  <a:pt x="2604" y="1001"/>
                </a:cubicBezTo>
                <a:cubicBezTo>
                  <a:pt x="2652" y="962"/>
                  <a:pt x="2702" y="901"/>
                  <a:pt x="2730" y="850"/>
                </a:cubicBezTo>
                <a:cubicBezTo>
                  <a:pt x="2730" y="850"/>
                  <a:pt x="2730" y="850"/>
                  <a:pt x="2730" y="850"/>
                </a:cubicBezTo>
                <a:cubicBezTo>
                  <a:pt x="1462" y="850"/>
                  <a:pt x="1462" y="850"/>
                  <a:pt x="1462" y="850"/>
                </a:cubicBezTo>
                <a:cubicBezTo>
                  <a:pt x="1462" y="850"/>
                  <a:pt x="1462" y="1001"/>
                  <a:pt x="1462" y="1001"/>
                </a:cubicBezTo>
                <a:close/>
                <a:moveTo>
                  <a:pt x="288" y="1001"/>
                </a:moveTo>
                <a:cubicBezTo>
                  <a:pt x="730" y="1001"/>
                  <a:pt x="730" y="1001"/>
                  <a:pt x="730" y="1001"/>
                </a:cubicBezTo>
                <a:cubicBezTo>
                  <a:pt x="730" y="850"/>
                  <a:pt x="730" y="850"/>
                  <a:pt x="730" y="850"/>
                </a:cubicBezTo>
                <a:cubicBezTo>
                  <a:pt x="288" y="850"/>
                  <a:pt x="288" y="850"/>
                  <a:pt x="288" y="850"/>
                </a:cubicBezTo>
                <a:lnTo>
                  <a:pt x="288" y="1001"/>
                </a:lnTo>
                <a:close/>
                <a:moveTo>
                  <a:pt x="509" y="926"/>
                </a:moveTo>
                <a:cubicBezTo>
                  <a:pt x="509" y="926"/>
                  <a:pt x="509" y="926"/>
                  <a:pt x="509" y="926"/>
                </a:cubicBezTo>
                <a:moveTo>
                  <a:pt x="4566" y="1286"/>
                </a:moveTo>
                <a:cubicBezTo>
                  <a:pt x="4999" y="1286"/>
                  <a:pt x="4999" y="1286"/>
                  <a:pt x="4999" y="1286"/>
                </a:cubicBezTo>
                <a:cubicBezTo>
                  <a:pt x="4999" y="1135"/>
                  <a:pt x="4999" y="1135"/>
                  <a:pt x="4999" y="1135"/>
                </a:cubicBezTo>
                <a:cubicBezTo>
                  <a:pt x="4566" y="1135"/>
                  <a:pt x="4566" y="1135"/>
                  <a:pt x="4566" y="1135"/>
                </a:cubicBezTo>
                <a:lnTo>
                  <a:pt x="4566" y="1286"/>
                </a:lnTo>
                <a:close/>
                <a:moveTo>
                  <a:pt x="4783" y="1211"/>
                </a:moveTo>
                <a:cubicBezTo>
                  <a:pt x="4783" y="1211"/>
                  <a:pt x="4783" y="1211"/>
                  <a:pt x="4783" y="1211"/>
                </a:cubicBezTo>
                <a:moveTo>
                  <a:pt x="3668" y="1135"/>
                </a:moveTo>
                <a:cubicBezTo>
                  <a:pt x="3233" y="1135"/>
                  <a:pt x="3233" y="1135"/>
                  <a:pt x="3233" y="1135"/>
                </a:cubicBezTo>
                <a:cubicBezTo>
                  <a:pt x="3233" y="1286"/>
                  <a:pt x="3233" y="1286"/>
                  <a:pt x="3233" y="1286"/>
                </a:cubicBezTo>
                <a:cubicBezTo>
                  <a:pt x="3233" y="1286"/>
                  <a:pt x="3668" y="1286"/>
                  <a:pt x="3668" y="1286"/>
                </a:cubicBezTo>
                <a:cubicBezTo>
                  <a:pt x="3668" y="1286"/>
                  <a:pt x="3669" y="1135"/>
                  <a:pt x="3668" y="1135"/>
                </a:cubicBezTo>
                <a:close/>
                <a:moveTo>
                  <a:pt x="3755" y="1135"/>
                </a:moveTo>
                <a:cubicBezTo>
                  <a:pt x="3755" y="1135"/>
                  <a:pt x="3809" y="1286"/>
                  <a:pt x="3809" y="1286"/>
                </a:cubicBezTo>
                <a:cubicBezTo>
                  <a:pt x="4426" y="1286"/>
                  <a:pt x="4426" y="1286"/>
                  <a:pt x="4426" y="1286"/>
                </a:cubicBezTo>
                <a:cubicBezTo>
                  <a:pt x="4428" y="1286"/>
                  <a:pt x="4477" y="1135"/>
                  <a:pt x="4479" y="1135"/>
                </a:cubicBezTo>
                <a:lnTo>
                  <a:pt x="3755" y="1135"/>
                </a:lnTo>
                <a:close/>
                <a:moveTo>
                  <a:pt x="1462" y="1286"/>
                </a:moveTo>
                <a:cubicBezTo>
                  <a:pt x="1462" y="1286"/>
                  <a:pt x="2740" y="1286"/>
                  <a:pt x="2738" y="1286"/>
                </a:cubicBezTo>
                <a:cubicBezTo>
                  <a:pt x="2701" y="1232"/>
                  <a:pt x="2654" y="1178"/>
                  <a:pt x="2602" y="1135"/>
                </a:cubicBezTo>
                <a:cubicBezTo>
                  <a:pt x="1462" y="1135"/>
                  <a:pt x="1462" y="1135"/>
                  <a:pt x="1462" y="1135"/>
                </a:cubicBezTo>
                <a:cubicBezTo>
                  <a:pt x="1462" y="1135"/>
                  <a:pt x="1462" y="1286"/>
                  <a:pt x="1462" y="1286"/>
                </a:cubicBezTo>
                <a:close/>
                <a:moveTo>
                  <a:pt x="730" y="1286"/>
                </a:moveTo>
                <a:cubicBezTo>
                  <a:pt x="730" y="1135"/>
                  <a:pt x="730" y="1135"/>
                  <a:pt x="730" y="1135"/>
                </a:cubicBezTo>
                <a:cubicBezTo>
                  <a:pt x="289" y="1135"/>
                  <a:pt x="289" y="1135"/>
                  <a:pt x="289" y="1135"/>
                </a:cubicBezTo>
                <a:cubicBezTo>
                  <a:pt x="289" y="1135"/>
                  <a:pt x="289" y="1286"/>
                  <a:pt x="289" y="1286"/>
                </a:cubicBezTo>
                <a:cubicBezTo>
                  <a:pt x="289" y="1286"/>
                  <a:pt x="730" y="1286"/>
                  <a:pt x="730" y="1286"/>
                </a:cubicBezTo>
                <a:close/>
                <a:moveTo>
                  <a:pt x="4566" y="1571"/>
                </a:moveTo>
                <a:cubicBezTo>
                  <a:pt x="4999" y="1571"/>
                  <a:pt x="4999" y="1571"/>
                  <a:pt x="4999" y="1571"/>
                </a:cubicBezTo>
                <a:cubicBezTo>
                  <a:pt x="4999" y="1420"/>
                  <a:pt x="4999" y="1420"/>
                  <a:pt x="4999" y="1420"/>
                </a:cubicBezTo>
                <a:cubicBezTo>
                  <a:pt x="4566" y="1420"/>
                  <a:pt x="4566" y="1420"/>
                  <a:pt x="4566" y="1420"/>
                </a:cubicBezTo>
                <a:lnTo>
                  <a:pt x="4566" y="1571"/>
                </a:lnTo>
                <a:close/>
                <a:moveTo>
                  <a:pt x="4783" y="1495"/>
                </a:moveTo>
                <a:cubicBezTo>
                  <a:pt x="4783" y="1495"/>
                  <a:pt x="4783" y="1495"/>
                  <a:pt x="4783" y="1495"/>
                </a:cubicBezTo>
                <a:moveTo>
                  <a:pt x="3233" y="1571"/>
                </a:moveTo>
                <a:cubicBezTo>
                  <a:pt x="3668" y="1571"/>
                  <a:pt x="3668" y="1571"/>
                  <a:pt x="3668" y="1571"/>
                </a:cubicBezTo>
                <a:cubicBezTo>
                  <a:pt x="3668" y="1420"/>
                  <a:pt x="3668" y="1420"/>
                  <a:pt x="3668" y="1420"/>
                </a:cubicBezTo>
                <a:cubicBezTo>
                  <a:pt x="3233" y="1420"/>
                  <a:pt x="3233" y="1420"/>
                  <a:pt x="3233" y="1420"/>
                </a:cubicBezTo>
                <a:lnTo>
                  <a:pt x="3233" y="1571"/>
                </a:lnTo>
                <a:close/>
                <a:moveTo>
                  <a:pt x="3451" y="1495"/>
                </a:moveTo>
                <a:cubicBezTo>
                  <a:pt x="3451" y="1495"/>
                  <a:pt x="3451" y="1495"/>
                  <a:pt x="3451" y="1495"/>
                </a:cubicBezTo>
                <a:moveTo>
                  <a:pt x="4325" y="1572"/>
                </a:moveTo>
                <a:cubicBezTo>
                  <a:pt x="4325" y="1571"/>
                  <a:pt x="4378" y="1420"/>
                  <a:pt x="4379" y="1420"/>
                </a:cubicBezTo>
                <a:cubicBezTo>
                  <a:pt x="3855" y="1420"/>
                  <a:pt x="3855" y="1420"/>
                  <a:pt x="3855" y="1420"/>
                </a:cubicBezTo>
                <a:cubicBezTo>
                  <a:pt x="3854" y="1420"/>
                  <a:pt x="3908" y="1571"/>
                  <a:pt x="3908" y="1571"/>
                </a:cubicBezTo>
                <a:cubicBezTo>
                  <a:pt x="3908" y="1571"/>
                  <a:pt x="4324" y="1572"/>
                  <a:pt x="4325" y="1572"/>
                </a:cubicBezTo>
                <a:close/>
                <a:moveTo>
                  <a:pt x="1910" y="1571"/>
                </a:moveTo>
                <a:cubicBezTo>
                  <a:pt x="1911" y="1571"/>
                  <a:pt x="1910" y="1420"/>
                  <a:pt x="1910" y="1420"/>
                </a:cubicBezTo>
                <a:cubicBezTo>
                  <a:pt x="1462" y="1420"/>
                  <a:pt x="1462" y="1420"/>
                  <a:pt x="1462" y="1420"/>
                </a:cubicBezTo>
                <a:cubicBezTo>
                  <a:pt x="1462" y="1420"/>
                  <a:pt x="1462" y="1572"/>
                  <a:pt x="1462" y="1571"/>
                </a:cubicBezTo>
                <a:cubicBezTo>
                  <a:pt x="1462" y="1571"/>
                  <a:pt x="1910" y="1571"/>
                  <a:pt x="1910" y="1571"/>
                </a:cubicBezTo>
                <a:close/>
                <a:moveTo>
                  <a:pt x="2354" y="1420"/>
                </a:moveTo>
                <a:cubicBezTo>
                  <a:pt x="2354" y="1572"/>
                  <a:pt x="2354" y="1572"/>
                  <a:pt x="2354" y="1572"/>
                </a:cubicBezTo>
                <a:cubicBezTo>
                  <a:pt x="2829" y="1572"/>
                  <a:pt x="2829" y="1572"/>
                  <a:pt x="2829" y="1572"/>
                </a:cubicBezTo>
                <a:cubicBezTo>
                  <a:pt x="2825" y="1520"/>
                  <a:pt x="2822" y="1465"/>
                  <a:pt x="2801" y="1420"/>
                </a:cubicBezTo>
                <a:lnTo>
                  <a:pt x="2354" y="1420"/>
                </a:lnTo>
                <a:close/>
                <a:moveTo>
                  <a:pt x="289" y="1571"/>
                </a:moveTo>
                <a:cubicBezTo>
                  <a:pt x="730" y="1571"/>
                  <a:pt x="730" y="1571"/>
                  <a:pt x="730" y="1571"/>
                </a:cubicBezTo>
                <a:cubicBezTo>
                  <a:pt x="730" y="1420"/>
                  <a:pt x="730" y="1420"/>
                  <a:pt x="730" y="1420"/>
                </a:cubicBezTo>
                <a:cubicBezTo>
                  <a:pt x="289" y="1420"/>
                  <a:pt x="289" y="1420"/>
                  <a:pt x="289" y="1420"/>
                </a:cubicBezTo>
                <a:lnTo>
                  <a:pt x="289" y="1571"/>
                </a:lnTo>
                <a:close/>
                <a:moveTo>
                  <a:pt x="509" y="1495"/>
                </a:moveTo>
                <a:cubicBezTo>
                  <a:pt x="509" y="1495"/>
                  <a:pt x="509" y="1495"/>
                  <a:pt x="509" y="1495"/>
                </a:cubicBezTo>
                <a:moveTo>
                  <a:pt x="4566" y="1850"/>
                </a:moveTo>
                <a:cubicBezTo>
                  <a:pt x="5290" y="1850"/>
                  <a:pt x="5290" y="1850"/>
                  <a:pt x="5290" y="1850"/>
                </a:cubicBezTo>
                <a:cubicBezTo>
                  <a:pt x="5290" y="1699"/>
                  <a:pt x="5290" y="1699"/>
                  <a:pt x="5290" y="1699"/>
                </a:cubicBezTo>
                <a:cubicBezTo>
                  <a:pt x="4566" y="1699"/>
                  <a:pt x="4566" y="1699"/>
                  <a:pt x="4566" y="1699"/>
                </a:cubicBezTo>
                <a:lnTo>
                  <a:pt x="4566" y="1850"/>
                </a:lnTo>
                <a:close/>
                <a:moveTo>
                  <a:pt x="4928" y="1774"/>
                </a:moveTo>
                <a:cubicBezTo>
                  <a:pt x="4928" y="1774"/>
                  <a:pt x="4928" y="1774"/>
                  <a:pt x="4928" y="1774"/>
                </a:cubicBezTo>
                <a:moveTo>
                  <a:pt x="2943" y="1850"/>
                </a:moveTo>
                <a:cubicBezTo>
                  <a:pt x="3668" y="1850"/>
                  <a:pt x="3668" y="1850"/>
                  <a:pt x="3668" y="1850"/>
                </a:cubicBezTo>
                <a:cubicBezTo>
                  <a:pt x="3668" y="1699"/>
                  <a:pt x="3668" y="1699"/>
                  <a:pt x="3668" y="1699"/>
                </a:cubicBezTo>
                <a:cubicBezTo>
                  <a:pt x="2943" y="1699"/>
                  <a:pt x="2943" y="1699"/>
                  <a:pt x="2943" y="1699"/>
                </a:cubicBezTo>
                <a:lnTo>
                  <a:pt x="2943" y="1850"/>
                </a:lnTo>
                <a:close/>
                <a:moveTo>
                  <a:pt x="3306" y="1774"/>
                </a:moveTo>
                <a:cubicBezTo>
                  <a:pt x="3306" y="1774"/>
                  <a:pt x="3306" y="1774"/>
                  <a:pt x="3306" y="1774"/>
                </a:cubicBezTo>
                <a:moveTo>
                  <a:pt x="4278" y="1699"/>
                </a:moveTo>
                <a:cubicBezTo>
                  <a:pt x="3953" y="1699"/>
                  <a:pt x="3953" y="1699"/>
                  <a:pt x="3953" y="1699"/>
                </a:cubicBezTo>
                <a:cubicBezTo>
                  <a:pt x="4006" y="1850"/>
                  <a:pt x="4006" y="1850"/>
                  <a:pt x="4006" y="1850"/>
                </a:cubicBezTo>
                <a:cubicBezTo>
                  <a:pt x="4227" y="1850"/>
                  <a:pt x="4227" y="1850"/>
                  <a:pt x="4227" y="1850"/>
                </a:cubicBezTo>
                <a:lnTo>
                  <a:pt x="4278" y="1699"/>
                </a:lnTo>
                <a:close/>
                <a:moveTo>
                  <a:pt x="1" y="1699"/>
                </a:moveTo>
                <a:cubicBezTo>
                  <a:pt x="1" y="1850"/>
                  <a:pt x="1" y="1850"/>
                  <a:pt x="1" y="1850"/>
                </a:cubicBezTo>
                <a:cubicBezTo>
                  <a:pt x="1030" y="1850"/>
                  <a:pt x="1030" y="1850"/>
                  <a:pt x="1030" y="1850"/>
                </a:cubicBezTo>
                <a:cubicBezTo>
                  <a:pt x="1030" y="1850"/>
                  <a:pt x="1029" y="1699"/>
                  <a:pt x="1030" y="1699"/>
                </a:cubicBezTo>
                <a:cubicBezTo>
                  <a:pt x="1030" y="1699"/>
                  <a:pt x="0" y="1699"/>
                  <a:pt x="1" y="1699"/>
                </a:cubicBezTo>
                <a:close/>
                <a:moveTo>
                  <a:pt x="1164" y="1699"/>
                </a:moveTo>
                <a:cubicBezTo>
                  <a:pt x="1164" y="1850"/>
                  <a:pt x="1164" y="1850"/>
                  <a:pt x="1164" y="1850"/>
                </a:cubicBezTo>
                <a:cubicBezTo>
                  <a:pt x="2739" y="1850"/>
                  <a:pt x="2739" y="1850"/>
                  <a:pt x="2739" y="1850"/>
                </a:cubicBezTo>
                <a:cubicBezTo>
                  <a:pt x="2753" y="1850"/>
                  <a:pt x="2753" y="1850"/>
                  <a:pt x="2753" y="1850"/>
                </a:cubicBezTo>
                <a:cubicBezTo>
                  <a:pt x="2789" y="1809"/>
                  <a:pt x="2799" y="1749"/>
                  <a:pt x="2810" y="1699"/>
                </a:cubicBezTo>
                <a:lnTo>
                  <a:pt x="1164" y="1699"/>
                </a:lnTo>
                <a:close/>
                <a:moveTo>
                  <a:pt x="4180" y="1984"/>
                </a:moveTo>
                <a:cubicBezTo>
                  <a:pt x="4055" y="1984"/>
                  <a:pt x="4055" y="1984"/>
                  <a:pt x="4055" y="1984"/>
                </a:cubicBezTo>
                <a:cubicBezTo>
                  <a:pt x="4107" y="2135"/>
                  <a:pt x="4107" y="2135"/>
                  <a:pt x="4107" y="2135"/>
                </a:cubicBezTo>
                <a:cubicBezTo>
                  <a:pt x="4127" y="2135"/>
                  <a:pt x="4127" y="2135"/>
                  <a:pt x="4127" y="2135"/>
                </a:cubicBezTo>
                <a:lnTo>
                  <a:pt x="4180" y="1984"/>
                </a:lnTo>
                <a:close/>
                <a:moveTo>
                  <a:pt x="4566" y="2136"/>
                </a:moveTo>
                <a:cubicBezTo>
                  <a:pt x="5290" y="2136"/>
                  <a:pt x="5290" y="2136"/>
                  <a:pt x="5290" y="2136"/>
                </a:cubicBezTo>
                <a:cubicBezTo>
                  <a:pt x="5290" y="1984"/>
                  <a:pt x="5290" y="1984"/>
                  <a:pt x="5290" y="1984"/>
                </a:cubicBezTo>
                <a:cubicBezTo>
                  <a:pt x="4566" y="1984"/>
                  <a:pt x="4566" y="1984"/>
                  <a:pt x="4566" y="1984"/>
                </a:cubicBezTo>
                <a:lnTo>
                  <a:pt x="4566" y="2136"/>
                </a:lnTo>
                <a:close/>
                <a:moveTo>
                  <a:pt x="4928" y="2060"/>
                </a:moveTo>
                <a:cubicBezTo>
                  <a:pt x="4928" y="2060"/>
                  <a:pt x="4928" y="2060"/>
                  <a:pt x="4928" y="2060"/>
                </a:cubicBezTo>
                <a:moveTo>
                  <a:pt x="1164" y="2135"/>
                </a:moveTo>
                <a:cubicBezTo>
                  <a:pt x="2270" y="2136"/>
                  <a:pt x="2270" y="2136"/>
                  <a:pt x="2270" y="2136"/>
                </a:cubicBezTo>
                <a:cubicBezTo>
                  <a:pt x="2418" y="2133"/>
                  <a:pt x="2554" y="2080"/>
                  <a:pt x="2654" y="1984"/>
                </a:cubicBezTo>
                <a:cubicBezTo>
                  <a:pt x="2650" y="1984"/>
                  <a:pt x="1164" y="1984"/>
                  <a:pt x="1164" y="1984"/>
                </a:cubicBezTo>
                <a:cubicBezTo>
                  <a:pt x="1164" y="2135"/>
                  <a:pt x="1164" y="2135"/>
                  <a:pt x="1164" y="2135"/>
                </a:cubicBezTo>
                <a:moveTo>
                  <a:pt x="2943" y="2136"/>
                </a:moveTo>
                <a:cubicBezTo>
                  <a:pt x="3668" y="2136"/>
                  <a:pt x="3668" y="2136"/>
                  <a:pt x="3668" y="2136"/>
                </a:cubicBezTo>
                <a:cubicBezTo>
                  <a:pt x="3668" y="1984"/>
                  <a:pt x="3668" y="1984"/>
                  <a:pt x="3668" y="1984"/>
                </a:cubicBezTo>
                <a:cubicBezTo>
                  <a:pt x="2943" y="1984"/>
                  <a:pt x="2943" y="1984"/>
                  <a:pt x="2943" y="1984"/>
                </a:cubicBezTo>
                <a:lnTo>
                  <a:pt x="2943" y="2136"/>
                </a:lnTo>
                <a:close/>
                <a:moveTo>
                  <a:pt x="3306" y="2060"/>
                </a:moveTo>
                <a:cubicBezTo>
                  <a:pt x="3306" y="2060"/>
                  <a:pt x="3306" y="2060"/>
                  <a:pt x="3306" y="2060"/>
                </a:cubicBezTo>
                <a:moveTo>
                  <a:pt x="1" y="1984"/>
                </a:moveTo>
                <a:cubicBezTo>
                  <a:pt x="1" y="1984"/>
                  <a:pt x="1" y="2135"/>
                  <a:pt x="1" y="2135"/>
                </a:cubicBezTo>
                <a:cubicBezTo>
                  <a:pt x="1" y="2136"/>
                  <a:pt x="1030" y="2135"/>
                  <a:pt x="1030" y="2135"/>
                </a:cubicBezTo>
                <a:cubicBezTo>
                  <a:pt x="1029" y="2135"/>
                  <a:pt x="1030" y="1984"/>
                  <a:pt x="1030" y="1984"/>
                </a:cubicBezTo>
                <a:cubicBezTo>
                  <a:pt x="1029" y="1985"/>
                  <a:pt x="1" y="1984"/>
                  <a:pt x="1" y="19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3840"/>
            <a:ext cx="2804160" cy="5767525"/>
          </a:xfrm>
        </p:spPr>
        <p:txBody>
          <a:bodyPr rIns="0"/>
          <a:lstStyle>
            <a:lvl1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098929" y="243840"/>
            <a:ext cx="2804160" cy="5767525"/>
          </a:xfrm>
        </p:spPr>
        <p:txBody>
          <a:bodyPr rIns="0"/>
          <a:lstStyle>
            <a:lvl1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986485" y="243840"/>
            <a:ext cx="2804160" cy="5767525"/>
          </a:xfrm>
        </p:spPr>
        <p:txBody>
          <a:bodyPr rIns="0"/>
          <a:lstStyle>
            <a:lvl1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21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3171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Watson Health © IBM Corporation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3171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Watson Health © IBM Corporation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5669280" cy="4322656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1724" y="1463040"/>
            <a:ext cx="5669280" cy="4322656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Watson Health © IBM Corporation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  <a:endParaRPr lang="en-US" noProof="0" dirty="0"/>
          </a:p>
          <a:p>
            <a:pPr lvl="3"/>
            <a:r>
              <a:rPr lang="en-US" noProof="0" dirty="0"/>
              <a:t>Fourth level</a:t>
            </a:r>
            <a:endParaRPr lang="en-US" noProof="0" dirty="0"/>
          </a:p>
          <a:p>
            <a:pPr lvl="4"/>
            <a:r>
              <a:rPr lang="en-US" noProof="0" dirty="0"/>
              <a:t>Fifth level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566928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1724" y="1463040"/>
            <a:ext cx="566928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377952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025536" y="1463040"/>
            <a:ext cx="377952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168935" y="1463040"/>
            <a:ext cx="377952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280416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84933" y="1463040"/>
            <a:ext cx="280416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217256" y="1463040"/>
            <a:ext cx="280416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8972075" y="1463040"/>
            <a:ext cx="2804160" cy="43226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9" y="231648"/>
            <a:ext cx="8502548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18457" y="-25069"/>
            <a:ext cx="12232944" cy="68830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8" y="2401824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377952"/>
            <a:ext cx="2804160" cy="57912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111118" y="6085660"/>
            <a:ext cx="2613532" cy="280416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 rot="5400000">
            <a:off x="689684" y="1718037"/>
            <a:ext cx="131341" cy="568588"/>
          </a:xfrm>
          <a:prstGeom prst="roundRect">
            <a:avLst>
              <a:gd name="adj" fmla="val 50000"/>
            </a:avLst>
          </a:prstGeom>
          <a:solidFill>
            <a:srgbClr val="B4E05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bg1"/>
              </a:solidFill>
              <a:latin typeface="IBM Plex Sans Regular" charset="0"/>
              <a:ea typeface="IBM Plex Sans Regular" charset="0"/>
              <a:cs typeface="IBM Plex Sans Regular" charset="0"/>
            </a:endParaRPr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548639" y="6101927"/>
            <a:ext cx="633503" cy="255996"/>
          </a:xfrm>
          <a:custGeom>
            <a:avLst/>
            <a:gdLst>
              <a:gd name="T0" fmla="*/ 5290 w 5290"/>
              <a:gd name="T1" fmla="*/ 0 h 2136"/>
              <a:gd name="T2" fmla="*/ 3761 w 5290"/>
              <a:gd name="T3" fmla="*/ 0 h 2136"/>
              <a:gd name="T4" fmla="*/ 1164 w 5290"/>
              <a:gd name="T5" fmla="*/ 152 h 2136"/>
              <a:gd name="T6" fmla="*/ 1 w 5290"/>
              <a:gd name="T7" fmla="*/ 152 h 2136"/>
              <a:gd name="T8" fmla="*/ 1 w 5290"/>
              <a:gd name="T9" fmla="*/ 152 h 2136"/>
              <a:gd name="T10" fmla="*/ 4362 w 5290"/>
              <a:gd name="T11" fmla="*/ 286 h 2136"/>
              <a:gd name="T12" fmla="*/ 3862 w 5290"/>
              <a:gd name="T13" fmla="*/ 286 h 2136"/>
              <a:gd name="T14" fmla="*/ 3862 w 5290"/>
              <a:gd name="T15" fmla="*/ 286 h 2136"/>
              <a:gd name="T16" fmla="*/ 2761 w 5290"/>
              <a:gd name="T17" fmla="*/ 286 h 2136"/>
              <a:gd name="T18" fmla="*/ 1030 w 5290"/>
              <a:gd name="T19" fmla="*/ 286 h 2136"/>
              <a:gd name="T20" fmla="*/ 516 w 5290"/>
              <a:gd name="T21" fmla="*/ 361 h 2136"/>
              <a:gd name="T22" fmla="*/ 4209 w 5290"/>
              <a:gd name="T23" fmla="*/ 722 h 2136"/>
              <a:gd name="T24" fmla="*/ 4016 w 5290"/>
              <a:gd name="T25" fmla="*/ 722 h 2136"/>
              <a:gd name="T26" fmla="*/ 2346 w 5290"/>
              <a:gd name="T27" fmla="*/ 722 h 2136"/>
              <a:gd name="T28" fmla="*/ 288 w 5290"/>
              <a:gd name="T29" fmla="*/ 722 h 2136"/>
              <a:gd name="T30" fmla="*/ 288 w 5290"/>
              <a:gd name="T31" fmla="*/ 722 h 2136"/>
              <a:gd name="T32" fmla="*/ 1904 w 5290"/>
              <a:gd name="T33" fmla="*/ 722 h 2136"/>
              <a:gd name="T34" fmla="*/ 1683 w 5290"/>
              <a:gd name="T35" fmla="*/ 646 h 2136"/>
              <a:gd name="T36" fmla="*/ 4566 w 5290"/>
              <a:gd name="T37" fmla="*/ 886 h 2136"/>
              <a:gd name="T38" fmla="*/ 4163 w 5290"/>
              <a:gd name="T39" fmla="*/ 850 h 2136"/>
              <a:gd name="T40" fmla="*/ 3233 w 5290"/>
              <a:gd name="T41" fmla="*/ 1001 h 2136"/>
              <a:gd name="T42" fmla="*/ 1462 w 5290"/>
              <a:gd name="T43" fmla="*/ 1001 h 2136"/>
              <a:gd name="T44" fmla="*/ 1462 w 5290"/>
              <a:gd name="T45" fmla="*/ 850 h 2136"/>
              <a:gd name="T46" fmla="*/ 730 w 5290"/>
              <a:gd name="T47" fmla="*/ 850 h 2136"/>
              <a:gd name="T48" fmla="*/ 509 w 5290"/>
              <a:gd name="T49" fmla="*/ 926 h 2136"/>
              <a:gd name="T50" fmla="*/ 4566 w 5290"/>
              <a:gd name="T51" fmla="*/ 1135 h 2136"/>
              <a:gd name="T52" fmla="*/ 3668 w 5290"/>
              <a:gd name="T53" fmla="*/ 1135 h 2136"/>
              <a:gd name="T54" fmla="*/ 3668 w 5290"/>
              <a:gd name="T55" fmla="*/ 1135 h 2136"/>
              <a:gd name="T56" fmla="*/ 4479 w 5290"/>
              <a:gd name="T57" fmla="*/ 1135 h 2136"/>
              <a:gd name="T58" fmla="*/ 2602 w 5290"/>
              <a:gd name="T59" fmla="*/ 1135 h 2136"/>
              <a:gd name="T60" fmla="*/ 730 w 5290"/>
              <a:gd name="T61" fmla="*/ 1135 h 2136"/>
              <a:gd name="T62" fmla="*/ 4566 w 5290"/>
              <a:gd name="T63" fmla="*/ 1571 h 2136"/>
              <a:gd name="T64" fmla="*/ 4566 w 5290"/>
              <a:gd name="T65" fmla="*/ 1571 h 2136"/>
              <a:gd name="T66" fmla="*/ 3668 w 5290"/>
              <a:gd name="T67" fmla="*/ 1571 h 2136"/>
              <a:gd name="T68" fmla="*/ 3451 w 5290"/>
              <a:gd name="T69" fmla="*/ 1495 h 2136"/>
              <a:gd name="T70" fmla="*/ 3855 w 5290"/>
              <a:gd name="T71" fmla="*/ 1420 h 2136"/>
              <a:gd name="T72" fmla="*/ 1910 w 5290"/>
              <a:gd name="T73" fmla="*/ 1420 h 2136"/>
              <a:gd name="T74" fmla="*/ 2354 w 5290"/>
              <a:gd name="T75" fmla="*/ 1420 h 2136"/>
              <a:gd name="T76" fmla="*/ 2354 w 5290"/>
              <a:gd name="T77" fmla="*/ 1420 h 2136"/>
              <a:gd name="T78" fmla="*/ 289 w 5290"/>
              <a:gd name="T79" fmla="*/ 1420 h 2136"/>
              <a:gd name="T80" fmla="*/ 4566 w 5290"/>
              <a:gd name="T81" fmla="*/ 1850 h 2136"/>
              <a:gd name="T82" fmla="*/ 4566 w 5290"/>
              <a:gd name="T83" fmla="*/ 1850 h 2136"/>
              <a:gd name="T84" fmla="*/ 3668 w 5290"/>
              <a:gd name="T85" fmla="*/ 1850 h 2136"/>
              <a:gd name="T86" fmla="*/ 3306 w 5290"/>
              <a:gd name="T87" fmla="*/ 1774 h 2136"/>
              <a:gd name="T88" fmla="*/ 4006 w 5290"/>
              <a:gd name="T89" fmla="*/ 1850 h 2136"/>
              <a:gd name="T90" fmla="*/ 1 w 5290"/>
              <a:gd name="T91" fmla="*/ 1850 h 2136"/>
              <a:gd name="T92" fmla="*/ 1164 w 5290"/>
              <a:gd name="T93" fmla="*/ 1699 h 2136"/>
              <a:gd name="T94" fmla="*/ 2810 w 5290"/>
              <a:gd name="T95" fmla="*/ 1699 h 2136"/>
              <a:gd name="T96" fmla="*/ 4107 w 5290"/>
              <a:gd name="T97" fmla="*/ 2135 h 2136"/>
              <a:gd name="T98" fmla="*/ 5290 w 5290"/>
              <a:gd name="T99" fmla="*/ 2136 h 2136"/>
              <a:gd name="T100" fmla="*/ 4928 w 5290"/>
              <a:gd name="T101" fmla="*/ 2060 h 2136"/>
              <a:gd name="T102" fmla="*/ 2654 w 5290"/>
              <a:gd name="T103" fmla="*/ 1984 h 2136"/>
              <a:gd name="T104" fmla="*/ 3668 w 5290"/>
              <a:gd name="T105" fmla="*/ 2136 h 2136"/>
              <a:gd name="T106" fmla="*/ 3306 w 5290"/>
              <a:gd name="T107" fmla="*/ 2060 h 2136"/>
              <a:gd name="T108" fmla="*/ 1030 w 5290"/>
              <a:gd name="T109" fmla="*/ 2135 h 2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90" h="2136">
                <a:moveTo>
                  <a:pt x="5290" y="152"/>
                </a:moveTo>
                <a:cubicBezTo>
                  <a:pt x="4410" y="152"/>
                  <a:pt x="4410" y="152"/>
                  <a:pt x="4410" y="152"/>
                </a:cubicBezTo>
                <a:cubicBezTo>
                  <a:pt x="4464" y="0"/>
                  <a:pt x="4464" y="0"/>
                  <a:pt x="4464" y="0"/>
                </a:cubicBezTo>
                <a:cubicBezTo>
                  <a:pt x="5290" y="0"/>
                  <a:pt x="5290" y="0"/>
                  <a:pt x="5290" y="0"/>
                </a:cubicBezTo>
                <a:lnTo>
                  <a:pt x="5290" y="152"/>
                </a:lnTo>
                <a:close/>
                <a:moveTo>
                  <a:pt x="2943" y="152"/>
                </a:moveTo>
                <a:cubicBezTo>
                  <a:pt x="2943" y="152"/>
                  <a:pt x="3815" y="152"/>
                  <a:pt x="3814" y="152"/>
                </a:cubicBezTo>
                <a:cubicBezTo>
                  <a:pt x="3761" y="0"/>
                  <a:pt x="3761" y="0"/>
                  <a:pt x="3761" y="0"/>
                </a:cubicBezTo>
                <a:cubicBezTo>
                  <a:pt x="2943" y="0"/>
                  <a:pt x="2943" y="0"/>
                  <a:pt x="2943" y="0"/>
                </a:cubicBezTo>
                <a:cubicBezTo>
                  <a:pt x="2943" y="0"/>
                  <a:pt x="2943" y="152"/>
                  <a:pt x="2943" y="152"/>
                </a:cubicBezTo>
                <a:close/>
                <a:moveTo>
                  <a:pt x="1164" y="0"/>
                </a:moveTo>
                <a:cubicBezTo>
                  <a:pt x="1164" y="0"/>
                  <a:pt x="1164" y="152"/>
                  <a:pt x="1164" y="152"/>
                </a:cubicBezTo>
                <a:cubicBezTo>
                  <a:pt x="1164" y="152"/>
                  <a:pt x="2646" y="152"/>
                  <a:pt x="2646" y="152"/>
                </a:cubicBezTo>
                <a:cubicBezTo>
                  <a:pt x="2546" y="61"/>
                  <a:pt x="2429" y="13"/>
                  <a:pt x="2294" y="0"/>
                </a:cubicBezTo>
                <a:lnTo>
                  <a:pt x="1164" y="0"/>
                </a:lnTo>
                <a:close/>
                <a:moveTo>
                  <a:pt x="1" y="152"/>
                </a:moveTo>
                <a:cubicBezTo>
                  <a:pt x="1030" y="152"/>
                  <a:pt x="1030" y="152"/>
                  <a:pt x="1030" y="152"/>
                </a:cubicBezTo>
                <a:cubicBezTo>
                  <a:pt x="1030" y="0"/>
                  <a:pt x="1030" y="0"/>
                  <a:pt x="1030" y="0"/>
                </a:cubicBezTo>
                <a:cubicBezTo>
                  <a:pt x="1" y="0"/>
                  <a:pt x="1" y="0"/>
                  <a:pt x="1" y="0"/>
                </a:cubicBezTo>
                <a:lnTo>
                  <a:pt x="1" y="152"/>
                </a:lnTo>
                <a:close/>
                <a:moveTo>
                  <a:pt x="516" y="76"/>
                </a:moveTo>
                <a:cubicBezTo>
                  <a:pt x="516" y="76"/>
                  <a:pt x="516" y="76"/>
                  <a:pt x="516" y="76"/>
                </a:cubicBezTo>
                <a:moveTo>
                  <a:pt x="5290" y="286"/>
                </a:moveTo>
                <a:cubicBezTo>
                  <a:pt x="4362" y="286"/>
                  <a:pt x="4362" y="286"/>
                  <a:pt x="4362" y="286"/>
                </a:cubicBezTo>
                <a:cubicBezTo>
                  <a:pt x="4362" y="286"/>
                  <a:pt x="4309" y="437"/>
                  <a:pt x="4309" y="437"/>
                </a:cubicBezTo>
                <a:cubicBezTo>
                  <a:pt x="5290" y="437"/>
                  <a:pt x="5290" y="437"/>
                  <a:pt x="5290" y="437"/>
                </a:cubicBezTo>
                <a:lnTo>
                  <a:pt x="5290" y="286"/>
                </a:lnTo>
                <a:close/>
                <a:moveTo>
                  <a:pt x="3862" y="286"/>
                </a:moveTo>
                <a:cubicBezTo>
                  <a:pt x="2943" y="286"/>
                  <a:pt x="2943" y="286"/>
                  <a:pt x="2943" y="286"/>
                </a:cubicBezTo>
                <a:cubicBezTo>
                  <a:pt x="2943" y="437"/>
                  <a:pt x="2943" y="437"/>
                  <a:pt x="2943" y="437"/>
                </a:cubicBezTo>
                <a:cubicBezTo>
                  <a:pt x="3915" y="437"/>
                  <a:pt x="3915" y="437"/>
                  <a:pt x="3915" y="437"/>
                </a:cubicBezTo>
                <a:lnTo>
                  <a:pt x="3862" y="286"/>
                </a:lnTo>
                <a:close/>
                <a:moveTo>
                  <a:pt x="1164" y="286"/>
                </a:moveTo>
                <a:cubicBezTo>
                  <a:pt x="1164" y="437"/>
                  <a:pt x="1164" y="437"/>
                  <a:pt x="1164" y="437"/>
                </a:cubicBezTo>
                <a:cubicBezTo>
                  <a:pt x="2804" y="437"/>
                  <a:pt x="2804" y="437"/>
                  <a:pt x="2804" y="437"/>
                </a:cubicBezTo>
                <a:cubicBezTo>
                  <a:pt x="2804" y="378"/>
                  <a:pt x="2780" y="336"/>
                  <a:pt x="2761" y="286"/>
                </a:cubicBezTo>
                <a:lnTo>
                  <a:pt x="1164" y="286"/>
                </a:lnTo>
                <a:close/>
                <a:moveTo>
                  <a:pt x="1" y="437"/>
                </a:moveTo>
                <a:cubicBezTo>
                  <a:pt x="1030" y="437"/>
                  <a:pt x="1030" y="437"/>
                  <a:pt x="1030" y="437"/>
                </a:cubicBezTo>
                <a:cubicBezTo>
                  <a:pt x="1030" y="286"/>
                  <a:pt x="1030" y="286"/>
                  <a:pt x="1030" y="286"/>
                </a:cubicBezTo>
                <a:cubicBezTo>
                  <a:pt x="1" y="286"/>
                  <a:pt x="1" y="286"/>
                  <a:pt x="1" y="286"/>
                </a:cubicBezTo>
                <a:lnTo>
                  <a:pt x="1" y="437"/>
                </a:lnTo>
                <a:close/>
                <a:moveTo>
                  <a:pt x="516" y="361"/>
                </a:moveTo>
                <a:cubicBezTo>
                  <a:pt x="516" y="361"/>
                  <a:pt x="516" y="361"/>
                  <a:pt x="516" y="361"/>
                </a:cubicBezTo>
                <a:moveTo>
                  <a:pt x="4999" y="722"/>
                </a:moveTo>
                <a:cubicBezTo>
                  <a:pt x="4999" y="571"/>
                  <a:pt x="4999" y="571"/>
                  <a:pt x="4999" y="571"/>
                </a:cubicBezTo>
                <a:cubicBezTo>
                  <a:pt x="4263" y="571"/>
                  <a:pt x="4263" y="571"/>
                  <a:pt x="4263" y="571"/>
                </a:cubicBezTo>
                <a:cubicBezTo>
                  <a:pt x="4209" y="722"/>
                  <a:pt x="4209" y="722"/>
                  <a:pt x="4209" y="722"/>
                </a:cubicBezTo>
                <a:lnTo>
                  <a:pt x="4999" y="722"/>
                </a:lnTo>
                <a:close/>
                <a:moveTo>
                  <a:pt x="3233" y="570"/>
                </a:moveTo>
                <a:cubicBezTo>
                  <a:pt x="3233" y="722"/>
                  <a:pt x="3233" y="722"/>
                  <a:pt x="3233" y="722"/>
                </a:cubicBezTo>
                <a:cubicBezTo>
                  <a:pt x="4016" y="722"/>
                  <a:pt x="4016" y="722"/>
                  <a:pt x="4016" y="722"/>
                </a:cubicBezTo>
                <a:cubicBezTo>
                  <a:pt x="3963" y="570"/>
                  <a:pt x="3963" y="570"/>
                  <a:pt x="3963" y="570"/>
                </a:cubicBezTo>
                <a:lnTo>
                  <a:pt x="3233" y="570"/>
                </a:lnTo>
                <a:close/>
                <a:moveTo>
                  <a:pt x="2346" y="570"/>
                </a:moveTo>
                <a:cubicBezTo>
                  <a:pt x="2346" y="722"/>
                  <a:pt x="2346" y="722"/>
                  <a:pt x="2346" y="722"/>
                </a:cubicBezTo>
                <a:cubicBezTo>
                  <a:pt x="2795" y="722"/>
                  <a:pt x="2795" y="722"/>
                  <a:pt x="2795" y="722"/>
                </a:cubicBezTo>
                <a:cubicBezTo>
                  <a:pt x="2810" y="677"/>
                  <a:pt x="2817" y="622"/>
                  <a:pt x="2817" y="570"/>
                </a:cubicBezTo>
                <a:lnTo>
                  <a:pt x="2346" y="570"/>
                </a:lnTo>
                <a:close/>
                <a:moveTo>
                  <a:pt x="288" y="722"/>
                </a:moveTo>
                <a:cubicBezTo>
                  <a:pt x="730" y="722"/>
                  <a:pt x="730" y="722"/>
                  <a:pt x="730" y="722"/>
                </a:cubicBezTo>
                <a:cubicBezTo>
                  <a:pt x="730" y="571"/>
                  <a:pt x="730" y="571"/>
                  <a:pt x="730" y="571"/>
                </a:cubicBezTo>
                <a:cubicBezTo>
                  <a:pt x="288" y="571"/>
                  <a:pt x="288" y="571"/>
                  <a:pt x="288" y="571"/>
                </a:cubicBezTo>
                <a:lnTo>
                  <a:pt x="288" y="722"/>
                </a:lnTo>
                <a:close/>
                <a:moveTo>
                  <a:pt x="509" y="647"/>
                </a:moveTo>
                <a:cubicBezTo>
                  <a:pt x="509" y="647"/>
                  <a:pt x="509" y="647"/>
                  <a:pt x="509" y="647"/>
                </a:cubicBezTo>
                <a:moveTo>
                  <a:pt x="1462" y="722"/>
                </a:moveTo>
                <a:cubicBezTo>
                  <a:pt x="1904" y="722"/>
                  <a:pt x="1904" y="722"/>
                  <a:pt x="1904" y="722"/>
                </a:cubicBezTo>
                <a:cubicBezTo>
                  <a:pt x="1904" y="570"/>
                  <a:pt x="1904" y="570"/>
                  <a:pt x="1904" y="570"/>
                </a:cubicBezTo>
                <a:cubicBezTo>
                  <a:pt x="1462" y="570"/>
                  <a:pt x="1462" y="570"/>
                  <a:pt x="1462" y="570"/>
                </a:cubicBezTo>
                <a:lnTo>
                  <a:pt x="1462" y="722"/>
                </a:lnTo>
                <a:close/>
                <a:moveTo>
                  <a:pt x="1683" y="646"/>
                </a:moveTo>
                <a:cubicBezTo>
                  <a:pt x="1683" y="646"/>
                  <a:pt x="1683" y="646"/>
                  <a:pt x="1683" y="646"/>
                </a:cubicBezTo>
                <a:moveTo>
                  <a:pt x="3708" y="1001"/>
                </a:moveTo>
                <a:cubicBezTo>
                  <a:pt x="4526" y="1001"/>
                  <a:pt x="4526" y="1001"/>
                  <a:pt x="4526" y="1001"/>
                </a:cubicBezTo>
                <a:cubicBezTo>
                  <a:pt x="4566" y="886"/>
                  <a:pt x="4566" y="886"/>
                  <a:pt x="4566" y="886"/>
                </a:cubicBezTo>
                <a:cubicBezTo>
                  <a:pt x="4566" y="886"/>
                  <a:pt x="4566" y="1001"/>
                  <a:pt x="4566" y="1001"/>
                </a:cubicBezTo>
                <a:cubicBezTo>
                  <a:pt x="4999" y="1001"/>
                  <a:pt x="4999" y="1001"/>
                  <a:pt x="4999" y="1001"/>
                </a:cubicBezTo>
                <a:cubicBezTo>
                  <a:pt x="4999" y="850"/>
                  <a:pt x="4999" y="850"/>
                  <a:pt x="4999" y="850"/>
                </a:cubicBezTo>
                <a:cubicBezTo>
                  <a:pt x="4163" y="850"/>
                  <a:pt x="4163" y="850"/>
                  <a:pt x="4163" y="850"/>
                </a:cubicBezTo>
                <a:cubicBezTo>
                  <a:pt x="4163" y="850"/>
                  <a:pt x="4114" y="991"/>
                  <a:pt x="4114" y="991"/>
                </a:cubicBezTo>
                <a:cubicBezTo>
                  <a:pt x="4062" y="850"/>
                  <a:pt x="4062" y="850"/>
                  <a:pt x="4062" y="850"/>
                </a:cubicBezTo>
                <a:cubicBezTo>
                  <a:pt x="3233" y="850"/>
                  <a:pt x="3233" y="850"/>
                  <a:pt x="3233" y="850"/>
                </a:cubicBezTo>
                <a:cubicBezTo>
                  <a:pt x="3233" y="1001"/>
                  <a:pt x="3233" y="1001"/>
                  <a:pt x="3233" y="1001"/>
                </a:cubicBezTo>
                <a:cubicBezTo>
                  <a:pt x="3668" y="1001"/>
                  <a:pt x="3668" y="1001"/>
                  <a:pt x="3668" y="1001"/>
                </a:cubicBezTo>
                <a:cubicBezTo>
                  <a:pt x="3668" y="1001"/>
                  <a:pt x="3668" y="886"/>
                  <a:pt x="3668" y="886"/>
                </a:cubicBezTo>
                <a:lnTo>
                  <a:pt x="3708" y="1001"/>
                </a:lnTo>
                <a:close/>
                <a:moveTo>
                  <a:pt x="1462" y="1001"/>
                </a:moveTo>
                <a:cubicBezTo>
                  <a:pt x="1462" y="1002"/>
                  <a:pt x="2604" y="1001"/>
                  <a:pt x="2604" y="1001"/>
                </a:cubicBezTo>
                <a:cubicBezTo>
                  <a:pt x="2652" y="962"/>
                  <a:pt x="2702" y="901"/>
                  <a:pt x="2730" y="850"/>
                </a:cubicBezTo>
                <a:cubicBezTo>
                  <a:pt x="2730" y="850"/>
                  <a:pt x="2730" y="850"/>
                  <a:pt x="2730" y="850"/>
                </a:cubicBezTo>
                <a:cubicBezTo>
                  <a:pt x="1462" y="850"/>
                  <a:pt x="1462" y="850"/>
                  <a:pt x="1462" y="850"/>
                </a:cubicBezTo>
                <a:cubicBezTo>
                  <a:pt x="1462" y="850"/>
                  <a:pt x="1462" y="1001"/>
                  <a:pt x="1462" y="1001"/>
                </a:cubicBezTo>
                <a:close/>
                <a:moveTo>
                  <a:pt x="288" y="1001"/>
                </a:moveTo>
                <a:cubicBezTo>
                  <a:pt x="730" y="1001"/>
                  <a:pt x="730" y="1001"/>
                  <a:pt x="730" y="1001"/>
                </a:cubicBezTo>
                <a:cubicBezTo>
                  <a:pt x="730" y="850"/>
                  <a:pt x="730" y="850"/>
                  <a:pt x="730" y="850"/>
                </a:cubicBezTo>
                <a:cubicBezTo>
                  <a:pt x="288" y="850"/>
                  <a:pt x="288" y="850"/>
                  <a:pt x="288" y="850"/>
                </a:cubicBezTo>
                <a:lnTo>
                  <a:pt x="288" y="1001"/>
                </a:lnTo>
                <a:close/>
                <a:moveTo>
                  <a:pt x="509" y="926"/>
                </a:moveTo>
                <a:cubicBezTo>
                  <a:pt x="509" y="926"/>
                  <a:pt x="509" y="926"/>
                  <a:pt x="509" y="926"/>
                </a:cubicBezTo>
                <a:moveTo>
                  <a:pt x="4566" y="1286"/>
                </a:moveTo>
                <a:cubicBezTo>
                  <a:pt x="4999" y="1286"/>
                  <a:pt x="4999" y="1286"/>
                  <a:pt x="4999" y="1286"/>
                </a:cubicBezTo>
                <a:cubicBezTo>
                  <a:pt x="4999" y="1135"/>
                  <a:pt x="4999" y="1135"/>
                  <a:pt x="4999" y="1135"/>
                </a:cubicBezTo>
                <a:cubicBezTo>
                  <a:pt x="4566" y="1135"/>
                  <a:pt x="4566" y="1135"/>
                  <a:pt x="4566" y="1135"/>
                </a:cubicBezTo>
                <a:lnTo>
                  <a:pt x="4566" y="1286"/>
                </a:lnTo>
                <a:close/>
                <a:moveTo>
                  <a:pt x="4783" y="1211"/>
                </a:moveTo>
                <a:cubicBezTo>
                  <a:pt x="4783" y="1211"/>
                  <a:pt x="4783" y="1211"/>
                  <a:pt x="4783" y="1211"/>
                </a:cubicBezTo>
                <a:moveTo>
                  <a:pt x="3668" y="1135"/>
                </a:moveTo>
                <a:cubicBezTo>
                  <a:pt x="3233" y="1135"/>
                  <a:pt x="3233" y="1135"/>
                  <a:pt x="3233" y="1135"/>
                </a:cubicBezTo>
                <a:cubicBezTo>
                  <a:pt x="3233" y="1286"/>
                  <a:pt x="3233" y="1286"/>
                  <a:pt x="3233" y="1286"/>
                </a:cubicBezTo>
                <a:cubicBezTo>
                  <a:pt x="3233" y="1286"/>
                  <a:pt x="3668" y="1286"/>
                  <a:pt x="3668" y="1286"/>
                </a:cubicBezTo>
                <a:cubicBezTo>
                  <a:pt x="3668" y="1286"/>
                  <a:pt x="3669" y="1135"/>
                  <a:pt x="3668" y="1135"/>
                </a:cubicBezTo>
                <a:close/>
                <a:moveTo>
                  <a:pt x="3755" y="1135"/>
                </a:moveTo>
                <a:cubicBezTo>
                  <a:pt x="3755" y="1135"/>
                  <a:pt x="3809" y="1286"/>
                  <a:pt x="3809" y="1286"/>
                </a:cubicBezTo>
                <a:cubicBezTo>
                  <a:pt x="4426" y="1286"/>
                  <a:pt x="4426" y="1286"/>
                  <a:pt x="4426" y="1286"/>
                </a:cubicBezTo>
                <a:cubicBezTo>
                  <a:pt x="4428" y="1286"/>
                  <a:pt x="4477" y="1135"/>
                  <a:pt x="4479" y="1135"/>
                </a:cubicBezTo>
                <a:lnTo>
                  <a:pt x="3755" y="1135"/>
                </a:lnTo>
                <a:close/>
                <a:moveTo>
                  <a:pt x="1462" y="1286"/>
                </a:moveTo>
                <a:cubicBezTo>
                  <a:pt x="1462" y="1286"/>
                  <a:pt x="2740" y="1286"/>
                  <a:pt x="2738" y="1286"/>
                </a:cubicBezTo>
                <a:cubicBezTo>
                  <a:pt x="2701" y="1232"/>
                  <a:pt x="2654" y="1178"/>
                  <a:pt x="2602" y="1135"/>
                </a:cubicBezTo>
                <a:cubicBezTo>
                  <a:pt x="1462" y="1135"/>
                  <a:pt x="1462" y="1135"/>
                  <a:pt x="1462" y="1135"/>
                </a:cubicBezTo>
                <a:cubicBezTo>
                  <a:pt x="1462" y="1135"/>
                  <a:pt x="1462" y="1286"/>
                  <a:pt x="1462" y="1286"/>
                </a:cubicBezTo>
                <a:close/>
                <a:moveTo>
                  <a:pt x="730" y="1286"/>
                </a:moveTo>
                <a:cubicBezTo>
                  <a:pt x="730" y="1135"/>
                  <a:pt x="730" y="1135"/>
                  <a:pt x="730" y="1135"/>
                </a:cubicBezTo>
                <a:cubicBezTo>
                  <a:pt x="289" y="1135"/>
                  <a:pt x="289" y="1135"/>
                  <a:pt x="289" y="1135"/>
                </a:cubicBezTo>
                <a:cubicBezTo>
                  <a:pt x="289" y="1135"/>
                  <a:pt x="289" y="1286"/>
                  <a:pt x="289" y="1286"/>
                </a:cubicBezTo>
                <a:cubicBezTo>
                  <a:pt x="289" y="1286"/>
                  <a:pt x="730" y="1286"/>
                  <a:pt x="730" y="1286"/>
                </a:cubicBezTo>
                <a:close/>
                <a:moveTo>
                  <a:pt x="4566" y="1571"/>
                </a:moveTo>
                <a:cubicBezTo>
                  <a:pt x="4999" y="1571"/>
                  <a:pt x="4999" y="1571"/>
                  <a:pt x="4999" y="1571"/>
                </a:cubicBezTo>
                <a:cubicBezTo>
                  <a:pt x="4999" y="1420"/>
                  <a:pt x="4999" y="1420"/>
                  <a:pt x="4999" y="1420"/>
                </a:cubicBezTo>
                <a:cubicBezTo>
                  <a:pt x="4566" y="1420"/>
                  <a:pt x="4566" y="1420"/>
                  <a:pt x="4566" y="1420"/>
                </a:cubicBezTo>
                <a:lnTo>
                  <a:pt x="4566" y="1571"/>
                </a:lnTo>
                <a:close/>
                <a:moveTo>
                  <a:pt x="4783" y="1495"/>
                </a:moveTo>
                <a:cubicBezTo>
                  <a:pt x="4783" y="1495"/>
                  <a:pt x="4783" y="1495"/>
                  <a:pt x="4783" y="1495"/>
                </a:cubicBezTo>
                <a:moveTo>
                  <a:pt x="3233" y="1571"/>
                </a:moveTo>
                <a:cubicBezTo>
                  <a:pt x="3668" y="1571"/>
                  <a:pt x="3668" y="1571"/>
                  <a:pt x="3668" y="1571"/>
                </a:cubicBezTo>
                <a:cubicBezTo>
                  <a:pt x="3668" y="1420"/>
                  <a:pt x="3668" y="1420"/>
                  <a:pt x="3668" y="1420"/>
                </a:cubicBezTo>
                <a:cubicBezTo>
                  <a:pt x="3233" y="1420"/>
                  <a:pt x="3233" y="1420"/>
                  <a:pt x="3233" y="1420"/>
                </a:cubicBezTo>
                <a:lnTo>
                  <a:pt x="3233" y="1571"/>
                </a:lnTo>
                <a:close/>
                <a:moveTo>
                  <a:pt x="3451" y="1495"/>
                </a:moveTo>
                <a:cubicBezTo>
                  <a:pt x="3451" y="1495"/>
                  <a:pt x="3451" y="1495"/>
                  <a:pt x="3451" y="1495"/>
                </a:cubicBezTo>
                <a:moveTo>
                  <a:pt x="4325" y="1572"/>
                </a:moveTo>
                <a:cubicBezTo>
                  <a:pt x="4325" y="1571"/>
                  <a:pt x="4378" y="1420"/>
                  <a:pt x="4379" y="1420"/>
                </a:cubicBezTo>
                <a:cubicBezTo>
                  <a:pt x="3855" y="1420"/>
                  <a:pt x="3855" y="1420"/>
                  <a:pt x="3855" y="1420"/>
                </a:cubicBezTo>
                <a:cubicBezTo>
                  <a:pt x="3854" y="1420"/>
                  <a:pt x="3908" y="1571"/>
                  <a:pt x="3908" y="1571"/>
                </a:cubicBezTo>
                <a:cubicBezTo>
                  <a:pt x="3908" y="1571"/>
                  <a:pt x="4324" y="1572"/>
                  <a:pt x="4325" y="1572"/>
                </a:cubicBezTo>
                <a:close/>
                <a:moveTo>
                  <a:pt x="1910" y="1571"/>
                </a:moveTo>
                <a:cubicBezTo>
                  <a:pt x="1911" y="1571"/>
                  <a:pt x="1910" y="1420"/>
                  <a:pt x="1910" y="1420"/>
                </a:cubicBezTo>
                <a:cubicBezTo>
                  <a:pt x="1462" y="1420"/>
                  <a:pt x="1462" y="1420"/>
                  <a:pt x="1462" y="1420"/>
                </a:cubicBezTo>
                <a:cubicBezTo>
                  <a:pt x="1462" y="1420"/>
                  <a:pt x="1462" y="1572"/>
                  <a:pt x="1462" y="1571"/>
                </a:cubicBezTo>
                <a:cubicBezTo>
                  <a:pt x="1462" y="1571"/>
                  <a:pt x="1910" y="1571"/>
                  <a:pt x="1910" y="1571"/>
                </a:cubicBezTo>
                <a:close/>
                <a:moveTo>
                  <a:pt x="2354" y="1420"/>
                </a:moveTo>
                <a:cubicBezTo>
                  <a:pt x="2354" y="1572"/>
                  <a:pt x="2354" y="1572"/>
                  <a:pt x="2354" y="1572"/>
                </a:cubicBezTo>
                <a:cubicBezTo>
                  <a:pt x="2829" y="1572"/>
                  <a:pt x="2829" y="1572"/>
                  <a:pt x="2829" y="1572"/>
                </a:cubicBezTo>
                <a:cubicBezTo>
                  <a:pt x="2825" y="1520"/>
                  <a:pt x="2822" y="1465"/>
                  <a:pt x="2801" y="1420"/>
                </a:cubicBezTo>
                <a:lnTo>
                  <a:pt x="2354" y="1420"/>
                </a:lnTo>
                <a:close/>
                <a:moveTo>
                  <a:pt x="289" y="1571"/>
                </a:moveTo>
                <a:cubicBezTo>
                  <a:pt x="730" y="1571"/>
                  <a:pt x="730" y="1571"/>
                  <a:pt x="730" y="1571"/>
                </a:cubicBezTo>
                <a:cubicBezTo>
                  <a:pt x="730" y="1420"/>
                  <a:pt x="730" y="1420"/>
                  <a:pt x="730" y="1420"/>
                </a:cubicBezTo>
                <a:cubicBezTo>
                  <a:pt x="289" y="1420"/>
                  <a:pt x="289" y="1420"/>
                  <a:pt x="289" y="1420"/>
                </a:cubicBezTo>
                <a:lnTo>
                  <a:pt x="289" y="1571"/>
                </a:lnTo>
                <a:close/>
                <a:moveTo>
                  <a:pt x="509" y="1495"/>
                </a:moveTo>
                <a:cubicBezTo>
                  <a:pt x="509" y="1495"/>
                  <a:pt x="509" y="1495"/>
                  <a:pt x="509" y="1495"/>
                </a:cubicBezTo>
                <a:moveTo>
                  <a:pt x="4566" y="1850"/>
                </a:moveTo>
                <a:cubicBezTo>
                  <a:pt x="5290" y="1850"/>
                  <a:pt x="5290" y="1850"/>
                  <a:pt x="5290" y="1850"/>
                </a:cubicBezTo>
                <a:cubicBezTo>
                  <a:pt x="5290" y="1699"/>
                  <a:pt x="5290" y="1699"/>
                  <a:pt x="5290" y="1699"/>
                </a:cubicBezTo>
                <a:cubicBezTo>
                  <a:pt x="4566" y="1699"/>
                  <a:pt x="4566" y="1699"/>
                  <a:pt x="4566" y="1699"/>
                </a:cubicBezTo>
                <a:lnTo>
                  <a:pt x="4566" y="1850"/>
                </a:lnTo>
                <a:close/>
                <a:moveTo>
                  <a:pt x="4928" y="1774"/>
                </a:moveTo>
                <a:cubicBezTo>
                  <a:pt x="4928" y="1774"/>
                  <a:pt x="4928" y="1774"/>
                  <a:pt x="4928" y="1774"/>
                </a:cubicBezTo>
                <a:moveTo>
                  <a:pt x="2943" y="1850"/>
                </a:moveTo>
                <a:cubicBezTo>
                  <a:pt x="3668" y="1850"/>
                  <a:pt x="3668" y="1850"/>
                  <a:pt x="3668" y="1850"/>
                </a:cubicBezTo>
                <a:cubicBezTo>
                  <a:pt x="3668" y="1699"/>
                  <a:pt x="3668" y="1699"/>
                  <a:pt x="3668" y="1699"/>
                </a:cubicBezTo>
                <a:cubicBezTo>
                  <a:pt x="2943" y="1699"/>
                  <a:pt x="2943" y="1699"/>
                  <a:pt x="2943" y="1699"/>
                </a:cubicBezTo>
                <a:lnTo>
                  <a:pt x="2943" y="1850"/>
                </a:lnTo>
                <a:close/>
                <a:moveTo>
                  <a:pt x="3306" y="1774"/>
                </a:moveTo>
                <a:cubicBezTo>
                  <a:pt x="3306" y="1774"/>
                  <a:pt x="3306" y="1774"/>
                  <a:pt x="3306" y="1774"/>
                </a:cubicBezTo>
                <a:moveTo>
                  <a:pt x="4278" y="1699"/>
                </a:moveTo>
                <a:cubicBezTo>
                  <a:pt x="3953" y="1699"/>
                  <a:pt x="3953" y="1699"/>
                  <a:pt x="3953" y="1699"/>
                </a:cubicBezTo>
                <a:cubicBezTo>
                  <a:pt x="4006" y="1850"/>
                  <a:pt x="4006" y="1850"/>
                  <a:pt x="4006" y="1850"/>
                </a:cubicBezTo>
                <a:cubicBezTo>
                  <a:pt x="4227" y="1850"/>
                  <a:pt x="4227" y="1850"/>
                  <a:pt x="4227" y="1850"/>
                </a:cubicBezTo>
                <a:lnTo>
                  <a:pt x="4278" y="1699"/>
                </a:lnTo>
                <a:close/>
                <a:moveTo>
                  <a:pt x="1" y="1699"/>
                </a:moveTo>
                <a:cubicBezTo>
                  <a:pt x="1" y="1850"/>
                  <a:pt x="1" y="1850"/>
                  <a:pt x="1" y="1850"/>
                </a:cubicBezTo>
                <a:cubicBezTo>
                  <a:pt x="1030" y="1850"/>
                  <a:pt x="1030" y="1850"/>
                  <a:pt x="1030" y="1850"/>
                </a:cubicBezTo>
                <a:cubicBezTo>
                  <a:pt x="1030" y="1850"/>
                  <a:pt x="1029" y="1699"/>
                  <a:pt x="1030" y="1699"/>
                </a:cubicBezTo>
                <a:cubicBezTo>
                  <a:pt x="1030" y="1699"/>
                  <a:pt x="0" y="1699"/>
                  <a:pt x="1" y="1699"/>
                </a:cubicBezTo>
                <a:close/>
                <a:moveTo>
                  <a:pt x="1164" y="1699"/>
                </a:moveTo>
                <a:cubicBezTo>
                  <a:pt x="1164" y="1850"/>
                  <a:pt x="1164" y="1850"/>
                  <a:pt x="1164" y="1850"/>
                </a:cubicBezTo>
                <a:cubicBezTo>
                  <a:pt x="2739" y="1850"/>
                  <a:pt x="2739" y="1850"/>
                  <a:pt x="2739" y="1850"/>
                </a:cubicBezTo>
                <a:cubicBezTo>
                  <a:pt x="2753" y="1850"/>
                  <a:pt x="2753" y="1850"/>
                  <a:pt x="2753" y="1850"/>
                </a:cubicBezTo>
                <a:cubicBezTo>
                  <a:pt x="2789" y="1809"/>
                  <a:pt x="2799" y="1749"/>
                  <a:pt x="2810" y="1699"/>
                </a:cubicBezTo>
                <a:lnTo>
                  <a:pt x="1164" y="1699"/>
                </a:lnTo>
                <a:close/>
                <a:moveTo>
                  <a:pt x="4180" y="1984"/>
                </a:moveTo>
                <a:cubicBezTo>
                  <a:pt x="4055" y="1984"/>
                  <a:pt x="4055" y="1984"/>
                  <a:pt x="4055" y="1984"/>
                </a:cubicBezTo>
                <a:cubicBezTo>
                  <a:pt x="4107" y="2135"/>
                  <a:pt x="4107" y="2135"/>
                  <a:pt x="4107" y="2135"/>
                </a:cubicBezTo>
                <a:cubicBezTo>
                  <a:pt x="4127" y="2135"/>
                  <a:pt x="4127" y="2135"/>
                  <a:pt x="4127" y="2135"/>
                </a:cubicBezTo>
                <a:lnTo>
                  <a:pt x="4180" y="1984"/>
                </a:lnTo>
                <a:close/>
                <a:moveTo>
                  <a:pt x="4566" y="2136"/>
                </a:moveTo>
                <a:cubicBezTo>
                  <a:pt x="5290" y="2136"/>
                  <a:pt x="5290" y="2136"/>
                  <a:pt x="5290" y="2136"/>
                </a:cubicBezTo>
                <a:cubicBezTo>
                  <a:pt x="5290" y="1984"/>
                  <a:pt x="5290" y="1984"/>
                  <a:pt x="5290" y="1984"/>
                </a:cubicBezTo>
                <a:cubicBezTo>
                  <a:pt x="4566" y="1984"/>
                  <a:pt x="4566" y="1984"/>
                  <a:pt x="4566" y="1984"/>
                </a:cubicBezTo>
                <a:lnTo>
                  <a:pt x="4566" y="2136"/>
                </a:lnTo>
                <a:close/>
                <a:moveTo>
                  <a:pt x="4928" y="2060"/>
                </a:moveTo>
                <a:cubicBezTo>
                  <a:pt x="4928" y="2060"/>
                  <a:pt x="4928" y="2060"/>
                  <a:pt x="4928" y="2060"/>
                </a:cubicBezTo>
                <a:moveTo>
                  <a:pt x="1164" y="2135"/>
                </a:moveTo>
                <a:cubicBezTo>
                  <a:pt x="2270" y="2136"/>
                  <a:pt x="2270" y="2136"/>
                  <a:pt x="2270" y="2136"/>
                </a:cubicBezTo>
                <a:cubicBezTo>
                  <a:pt x="2418" y="2133"/>
                  <a:pt x="2554" y="2080"/>
                  <a:pt x="2654" y="1984"/>
                </a:cubicBezTo>
                <a:cubicBezTo>
                  <a:pt x="2650" y="1984"/>
                  <a:pt x="1164" y="1984"/>
                  <a:pt x="1164" y="1984"/>
                </a:cubicBezTo>
                <a:cubicBezTo>
                  <a:pt x="1164" y="2135"/>
                  <a:pt x="1164" y="2135"/>
                  <a:pt x="1164" y="2135"/>
                </a:cubicBezTo>
                <a:moveTo>
                  <a:pt x="2943" y="2136"/>
                </a:moveTo>
                <a:cubicBezTo>
                  <a:pt x="3668" y="2136"/>
                  <a:pt x="3668" y="2136"/>
                  <a:pt x="3668" y="2136"/>
                </a:cubicBezTo>
                <a:cubicBezTo>
                  <a:pt x="3668" y="1984"/>
                  <a:pt x="3668" y="1984"/>
                  <a:pt x="3668" y="1984"/>
                </a:cubicBezTo>
                <a:cubicBezTo>
                  <a:pt x="2943" y="1984"/>
                  <a:pt x="2943" y="1984"/>
                  <a:pt x="2943" y="1984"/>
                </a:cubicBezTo>
                <a:lnTo>
                  <a:pt x="2943" y="2136"/>
                </a:lnTo>
                <a:close/>
                <a:moveTo>
                  <a:pt x="3306" y="2060"/>
                </a:moveTo>
                <a:cubicBezTo>
                  <a:pt x="3306" y="2060"/>
                  <a:pt x="3306" y="2060"/>
                  <a:pt x="3306" y="2060"/>
                </a:cubicBezTo>
                <a:moveTo>
                  <a:pt x="1" y="1984"/>
                </a:moveTo>
                <a:cubicBezTo>
                  <a:pt x="1" y="1984"/>
                  <a:pt x="1" y="2135"/>
                  <a:pt x="1" y="2135"/>
                </a:cubicBezTo>
                <a:cubicBezTo>
                  <a:pt x="1" y="2136"/>
                  <a:pt x="1030" y="2135"/>
                  <a:pt x="1030" y="2135"/>
                </a:cubicBezTo>
                <a:cubicBezTo>
                  <a:pt x="1029" y="2135"/>
                  <a:pt x="1030" y="1984"/>
                  <a:pt x="1030" y="1984"/>
                </a:cubicBezTo>
                <a:cubicBezTo>
                  <a:pt x="1029" y="1985"/>
                  <a:pt x="1" y="1984"/>
                  <a:pt x="1" y="19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31648"/>
            <a:ext cx="4206240" cy="57912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552267" y="231648"/>
            <a:ext cx="4206240" cy="5791200"/>
          </a:xfrm>
        </p:spPr>
        <p:txBody>
          <a:bodyPr rIns="0"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3840"/>
            <a:ext cx="2804160" cy="5767525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098929" y="243840"/>
            <a:ext cx="2804160" cy="5767525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986485" y="243840"/>
            <a:ext cx="2804160" cy="5767525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4747"/>
            <a:ext cx="2804160" cy="2438400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0" y="244747"/>
            <a:ext cx="2804160" cy="2438400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985504" y="244747"/>
            <a:ext cx="2804160" cy="2438400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3218688" y="3169920"/>
            <a:ext cx="2804160" cy="2438400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096000" y="3169920"/>
            <a:ext cx="2804160" cy="2438400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8985504" y="3169920"/>
            <a:ext cx="2804160" cy="2438400"/>
          </a:xfrm>
        </p:spPr>
        <p:txBody>
          <a:bodyPr rIns="0"/>
          <a:lstStyle>
            <a:lvl1pPr>
              <a:defRPr sz="213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3218688" y="2621280"/>
            <a:ext cx="2804160" cy="609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096000" y="2621280"/>
            <a:ext cx="2804160" cy="609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985504" y="2621280"/>
            <a:ext cx="2804160" cy="609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218688" y="5547360"/>
            <a:ext cx="2804160" cy="609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6096000" y="5547360"/>
            <a:ext cx="2804160" cy="609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8985504" y="5547360"/>
            <a:ext cx="2804160" cy="609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035" y="231648"/>
            <a:ext cx="7546408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7544405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35059" y="0"/>
            <a:ext cx="5856940" cy="6858000"/>
          </a:xfrm>
        </p:spPr>
        <p:txBody>
          <a:bodyPr rIns="0"/>
          <a:lstStyle>
            <a:lvl1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2191999" cy="6858000"/>
          </a:xfrm>
        </p:spPr>
        <p:txBody>
          <a:bodyPr rIns="0"/>
          <a:lstStyle>
            <a:lvl1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32749" y="-6786"/>
            <a:ext cx="12237720" cy="68811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8" y="2401824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377952"/>
            <a:ext cx="2804160" cy="57912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111118" y="6085660"/>
            <a:ext cx="2613532" cy="280416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 rot="5400000">
            <a:off x="689684" y="1718037"/>
            <a:ext cx="131341" cy="568588"/>
          </a:xfrm>
          <a:prstGeom prst="roundRect">
            <a:avLst>
              <a:gd name="adj" fmla="val 50000"/>
            </a:avLst>
          </a:prstGeom>
          <a:solidFill>
            <a:srgbClr val="B4E05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accent6"/>
              </a:solidFill>
              <a:latin typeface="IBM Plex Sans Regular" charset="0"/>
              <a:ea typeface="IBM Plex Sans Regular" charset="0"/>
              <a:cs typeface="IBM Plex Sans Regular" charset="0"/>
            </a:endParaRPr>
          </a:p>
        </p:txBody>
      </p:sp>
      <p:sp>
        <p:nvSpPr>
          <p:cNvPr id="12" name="Freeform 11"/>
          <p:cNvSpPr>
            <a:spLocks noEditPoints="1"/>
          </p:cNvSpPr>
          <p:nvPr userDrawn="1"/>
        </p:nvSpPr>
        <p:spPr bwMode="auto">
          <a:xfrm>
            <a:off x="548639" y="6101927"/>
            <a:ext cx="633503" cy="255996"/>
          </a:xfrm>
          <a:custGeom>
            <a:avLst/>
            <a:gdLst>
              <a:gd name="T0" fmla="*/ 5290 w 5290"/>
              <a:gd name="T1" fmla="*/ 0 h 2136"/>
              <a:gd name="T2" fmla="*/ 3761 w 5290"/>
              <a:gd name="T3" fmla="*/ 0 h 2136"/>
              <a:gd name="T4" fmla="*/ 1164 w 5290"/>
              <a:gd name="T5" fmla="*/ 152 h 2136"/>
              <a:gd name="T6" fmla="*/ 1 w 5290"/>
              <a:gd name="T7" fmla="*/ 152 h 2136"/>
              <a:gd name="T8" fmla="*/ 1 w 5290"/>
              <a:gd name="T9" fmla="*/ 152 h 2136"/>
              <a:gd name="T10" fmla="*/ 4362 w 5290"/>
              <a:gd name="T11" fmla="*/ 286 h 2136"/>
              <a:gd name="T12" fmla="*/ 3862 w 5290"/>
              <a:gd name="T13" fmla="*/ 286 h 2136"/>
              <a:gd name="T14" fmla="*/ 3862 w 5290"/>
              <a:gd name="T15" fmla="*/ 286 h 2136"/>
              <a:gd name="T16" fmla="*/ 2761 w 5290"/>
              <a:gd name="T17" fmla="*/ 286 h 2136"/>
              <a:gd name="T18" fmla="*/ 1030 w 5290"/>
              <a:gd name="T19" fmla="*/ 286 h 2136"/>
              <a:gd name="T20" fmla="*/ 516 w 5290"/>
              <a:gd name="T21" fmla="*/ 361 h 2136"/>
              <a:gd name="T22" fmla="*/ 4209 w 5290"/>
              <a:gd name="T23" fmla="*/ 722 h 2136"/>
              <a:gd name="T24" fmla="*/ 4016 w 5290"/>
              <a:gd name="T25" fmla="*/ 722 h 2136"/>
              <a:gd name="T26" fmla="*/ 2346 w 5290"/>
              <a:gd name="T27" fmla="*/ 722 h 2136"/>
              <a:gd name="T28" fmla="*/ 288 w 5290"/>
              <a:gd name="T29" fmla="*/ 722 h 2136"/>
              <a:gd name="T30" fmla="*/ 288 w 5290"/>
              <a:gd name="T31" fmla="*/ 722 h 2136"/>
              <a:gd name="T32" fmla="*/ 1904 w 5290"/>
              <a:gd name="T33" fmla="*/ 722 h 2136"/>
              <a:gd name="T34" fmla="*/ 1683 w 5290"/>
              <a:gd name="T35" fmla="*/ 646 h 2136"/>
              <a:gd name="T36" fmla="*/ 4566 w 5290"/>
              <a:gd name="T37" fmla="*/ 886 h 2136"/>
              <a:gd name="T38" fmla="*/ 4163 w 5290"/>
              <a:gd name="T39" fmla="*/ 850 h 2136"/>
              <a:gd name="T40" fmla="*/ 3233 w 5290"/>
              <a:gd name="T41" fmla="*/ 1001 h 2136"/>
              <a:gd name="T42" fmla="*/ 1462 w 5290"/>
              <a:gd name="T43" fmla="*/ 1001 h 2136"/>
              <a:gd name="T44" fmla="*/ 1462 w 5290"/>
              <a:gd name="T45" fmla="*/ 850 h 2136"/>
              <a:gd name="T46" fmla="*/ 730 w 5290"/>
              <a:gd name="T47" fmla="*/ 850 h 2136"/>
              <a:gd name="T48" fmla="*/ 509 w 5290"/>
              <a:gd name="T49" fmla="*/ 926 h 2136"/>
              <a:gd name="T50" fmla="*/ 4566 w 5290"/>
              <a:gd name="T51" fmla="*/ 1135 h 2136"/>
              <a:gd name="T52" fmla="*/ 3668 w 5290"/>
              <a:gd name="T53" fmla="*/ 1135 h 2136"/>
              <a:gd name="T54" fmla="*/ 3668 w 5290"/>
              <a:gd name="T55" fmla="*/ 1135 h 2136"/>
              <a:gd name="T56" fmla="*/ 4479 w 5290"/>
              <a:gd name="T57" fmla="*/ 1135 h 2136"/>
              <a:gd name="T58" fmla="*/ 2602 w 5290"/>
              <a:gd name="T59" fmla="*/ 1135 h 2136"/>
              <a:gd name="T60" fmla="*/ 730 w 5290"/>
              <a:gd name="T61" fmla="*/ 1135 h 2136"/>
              <a:gd name="T62" fmla="*/ 4566 w 5290"/>
              <a:gd name="T63" fmla="*/ 1571 h 2136"/>
              <a:gd name="T64" fmla="*/ 4566 w 5290"/>
              <a:gd name="T65" fmla="*/ 1571 h 2136"/>
              <a:gd name="T66" fmla="*/ 3668 w 5290"/>
              <a:gd name="T67" fmla="*/ 1571 h 2136"/>
              <a:gd name="T68" fmla="*/ 3451 w 5290"/>
              <a:gd name="T69" fmla="*/ 1495 h 2136"/>
              <a:gd name="T70" fmla="*/ 3855 w 5290"/>
              <a:gd name="T71" fmla="*/ 1420 h 2136"/>
              <a:gd name="T72" fmla="*/ 1910 w 5290"/>
              <a:gd name="T73" fmla="*/ 1420 h 2136"/>
              <a:gd name="T74" fmla="*/ 2354 w 5290"/>
              <a:gd name="T75" fmla="*/ 1420 h 2136"/>
              <a:gd name="T76" fmla="*/ 2354 w 5290"/>
              <a:gd name="T77" fmla="*/ 1420 h 2136"/>
              <a:gd name="T78" fmla="*/ 289 w 5290"/>
              <a:gd name="T79" fmla="*/ 1420 h 2136"/>
              <a:gd name="T80" fmla="*/ 4566 w 5290"/>
              <a:gd name="T81" fmla="*/ 1850 h 2136"/>
              <a:gd name="T82" fmla="*/ 4566 w 5290"/>
              <a:gd name="T83" fmla="*/ 1850 h 2136"/>
              <a:gd name="T84" fmla="*/ 3668 w 5290"/>
              <a:gd name="T85" fmla="*/ 1850 h 2136"/>
              <a:gd name="T86" fmla="*/ 3306 w 5290"/>
              <a:gd name="T87" fmla="*/ 1774 h 2136"/>
              <a:gd name="T88" fmla="*/ 4006 w 5290"/>
              <a:gd name="T89" fmla="*/ 1850 h 2136"/>
              <a:gd name="T90" fmla="*/ 1 w 5290"/>
              <a:gd name="T91" fmla="*/ 1850 h 2136"/>
              <a:gd name="T92" fmla="*/ 1164 w 5290"/>
              <a:gd name="T93" fmla="*/ 1699 h 2136"/>
              <a:gd name="T94" fmla="*/ 2810 w 5290"/>
              <a:gd name="T95" fmla="*/ 1699 h 2136"/>
              <a:gd name="T96" fmla="*/ 4107 w 5290"/>
              <a:gd name="T97" fmla="*/ 2135 h 2136"/>
              <a:gd name="T98" fmla="*/ 5290 w 5290"/>
              <a:gd name="T99" fmla="*/ 2136 h 2136"/>
              <a:gd name="T100" fmla="*/ 4928 w 5290"/>
              <a:gd name="T101" fmla="*/ 2060 h 2136"/>
              <a:gd name="T102" fmla="*/ 2654 w 5290"/>
              <a:gd name="T103" fmla="*/ 1984 h 2136"/>
              <a:gd name="T104" fmla="*/ 3668 w 5290"/>
              <a:gd name="T105" fmla="*/ 2136 h 2136"/>
              <a:gd name="T106" fmla="*/ 3306 w 5290"/>
              <a:gd name="T107" fmla="*/ 2060 h 2136"/>
              <a:gd name="T108" fmla="*/ 1030 w 5290"/>
              <a:gd name="T109" fmla="*/ 2135 h 2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90" h="2136">
                <a:moveTo>
                  <a:pt x="5290" y="152"/>
                </a:moveTo>
                <a:cubicBezTo>
                  <a:pt x="4410" y="152"/>
                  <a:pt x="4410" y="152"/>
                  <a:pt x="4410" y="152"/>
                </a:cubicBezTo>
                <a:cubicBezTo>
                  <a:pt x="4464" y="0"/>
                  <a:pt x="4464" y="0"/>
                  <a:pt x="4464" y="0"/>
                </a:cubicBezTo>
                <a:cubicBezTo>
                  <a:pt x="5290" y="0"/>
                  <a:pt x="5290" y="0"/>
                  <a:pt x="5290" y="0"/>
                </a:cubicBezTo>
                <a:lnTo>
                  <a:pt x="5290" y="152"/>
                </a:lnTo>
                <a:close/>
                <a:moveTo>
                  <a:pt x="2943" y="152"/>
                </a:moveTo>
                <a:cubicBezTo>
                  <a:pt x="2943" y="152"/>
                  <a:pt x="3815" y="152"/>
                  <a:pt x="3814" y="152"/>
                </a:cubicBezTo>
                <a:cubicBezTo>
                  <a:pt x="3761" y="0"/>
                  <a:pt x="3761" y="0"/>
                  <a:pt x="3761" y="0"/>
                </a:cubicBezTo>
                <a:cubicBezTo>
                  <a:pt x="2943" y="0"/>
                  <a:pt x="2943" y="0"/>
                  <a:pt x="2943" y="0"/>
                </a:cubicBezTo>
                <a:cubicBezTo>
                  <a:pt x="2943" y="0"/>
                  <a:pt x="2943" y="152"/>
                  <a:pt x="2943" y="152"/>
                </a:cubicBezTo>
                <a:close/>
                <a:moveTo>
                  <a:pt x="1164" y="0"/>
                </a:moveTo>
                <a:cubicBezTo>
                  <a:pt x="1164" y="0"/>
                  <a:pt x="1164" y="152"/>
                  <a:pt x="1164" y="152"/>
                </a:cubicBezTo>
                <a:cubicBezTo>
                  <a:pt x="1164" y="152"/>
                  <a:pt x="2646" y="152"/>
                  <a:pt x="2646" y="152"/>
                </a:cubicBezTo>
                <a:cubicBezTo>
                  <a:pt x="2546" y="61"/>
                  <a:pt x="2429" y="13"/>
                  <a:pt x="2294" y="0"/>
                </a:cubicBezTo>
                <a:lnTo>
                  <a:pt x="1164" y="0"/>
                </a:lnTo>
                <a:close/>
                <a:moveTo>
                  <a:pt x="1" y="152"/>
                </a:moveTo>
                <a:cubicBezTo>
                  <a:pt x="1030" y="152"/>
                  <a:pt x="1030" y="152"/>
                  <a:pt x="1030" y="152"/>
                </a:cubicBezTo>
                <a:cubicBezTo>
                  <a:pt x="1030" y="0"/>
                  <a:pt x="1030" y="0"/>
                  <a:pt x="1030" y="0"/>
                </a:cubicBezTo>
                <a:cubicBezTo>
                  <a:pt x="1" y="0"/>
                  <a:pt x="1" y="0"/>
                  <a:pt x="1" y="0"/>
                </a:cubicBezTo>
                <a:lnTo>
                  <a:pt x="1" y="152"/>
                </a:lnTo>
                <a:close/>
                <a:moveTo>
                  <a:pt x="516" y="76"/>
                </a:moveTo>
                <a:cubicBezTo>
                  <a:pt x="516" y="76"/>
                  <a:pt x="516" y="76"/>
                  <a:pt x="516" y="76"/>
                </a:cubicBezTo>
                <a:moveTo>
                  <a:pt x="5290" y="286"/>
                </a:moveTo>
                <a:cubicBezTo>
                  <a:pt x="4362" y="286"/>
                  <a:pt x="4362" y="286"/>
                  <a:pt x="4362" y="286"/>
                </a:cubicBezTo>
                <a:cubicBezTo>
                  <a:pt x="4362" y="286"/>
                  <a:pt x="4309" y="437"/>
                  <a:pt x="4309" y="437"/>
                </a:cubicBezTo>
                <a:cubicBezTo>
                  <a:pt x="5290" y="437"/>
                  <a:pt x="5290" y="437"/>
                  <a:pt x="5290" y="437"/>
                </a:cubicBezTo>
                <a:lnTo>
                  <a:pt x="5290" y="286"/>
                </a:lnTo>
                <a:close/>
                <a:moveTo>
                  <a:pt x="3862" y="286"/>
                </a:moveTo>
                <a:cubicBezTo>
                  <a:pt x="2943" y="286"/>
                  <a:pt x="2943" y="286"/>
                  <a:pt x="2943" y="286"/>
                </a:cubicBezTo>
                <a:cubicBezTo>
                  <a:pt x="2943" y="437"/>
                  <a:pt x="2943" y="437"/>
                  <a:pt x="2943" y="437"/>
                </a:cubicBezTo>
                <a:cubicBezTo>
                  <a:pt x="3915" y="437"/>
                  <a:pt x="3915" y="437"/>
                  <a:pt x="3915" y="437"/>
                </a:cubicBezTo>
                <a:lnTo>
                  <a:pt x="3862" y="286"/>
                </a:lnTo>
                <a:close/>
                <a:moveTo>
                  <a:pt x="1164" y="286"/>
                </a:moveTo>
                <a:cubicBezTo>
                  <a:pt x="1164" y="437"/>
                  <a:pt x="1164" y="437"/>
                  <a:pt x="1164" y="437"/>
                </a:cubicBezTo>
                <a:cubicBezTo>
                  <a:pt x="2804" y="437"/>
                  <a:pt x="2804" y="437"/>
                  <a:pt x="2804" y="437"/>
                </a:cubicBezTo>
                <a:cubicBezTo>
                  <a:pt x="2804" y="378"/>
                  <a:pt x="2780" y="336"/>
                  <a:pt x="2761" y="286"/>
                </a:cubicBezTo>
                <a:lnTo>
                  <a:pt x="1164" y="286"/>
                </a:lnTo>
                <a:close/>
                <a:moveTo>
                  <a:pt x="1" y="437"/>
                </a:moveTo>
                <a:cubicBezTo>
                  <a:pt x="1030" y="437"/>
                  <a:pt x="1030" y="437"/>
                  <a:pt x="1030" y="437"/>
                </a:cubicBezTo>
                <a:cubicBezTo>
                  <a:pt x="1030" y="286"/>
                  <a:pt x="1030" y="286"/>
                  <a:pt x="1030" y="286"/>
                </a:cubicBezTo>
                <a:cubicBezTo>
                  <a:pt x="1" y="286"/>
                  <a:pt x="1" y="286"/>
                  <a:pt x="1" y="286"/>
                </a:cubicBezTo>
                <a:lnTo>
                  <a:pt x="1" y="437"/>
                </a:lnTo>
                <a:close/>
                <a:moveTo>
                  <a:pt x="516" y="361"/>
                </a:moveTo>
                <a:cubicBezTo>
                  <a:pt x="516" y="361"/>
                  <a:pt x="516" y="361"/>
                  <a:pt x="516" y="361"/>
                </a:cubicBezTo>
                <a:moveTo>
                  <a:pt x="4999" y="722"/>
                </a:moveTo>
                <a:cubicBezTo>
                  <a:pt x="4999" y="571"/>
                  <a:pt x="4999" y="571"/>
                  <a:pt x="4999" y="571"/>
                </a:cubicBezTo>
                <a:cubicBezTo>
                  <a:pt x="4263" y="571"/>
                  <a:pt x="4263" y="571"/>
                  <a:pt x="4263" y="571"/>
                </a:cubicBezTo>
                <a:cubicBezTo>
                  <a:pt x="4209" y="722"/>
                  <a:pt x="4209" y="722"/>
                  <a:pt x="4209" y="722"/>
                </a:cubicBezTo>
                <a:lnTo>
                  <a:pt x="4999" y="722"/>
                </a:lnTo>
                <a:close/>
                <a:moveTo>
                  <a:pt x="3233" y="570"/>
                </a:moveTo>
                <a:cubicBezTo>
                  <a:pt x="3233" y="722"/>
                  <a:pt x="3233" y="722"/>
                  <a:pt x="3233" y="722"/>
                </a:cubicBezTo>
                <a:cubicBezTo>
                  <a:pt x="4016" y="722"/>
                  <a:pt x="4016" y="722"/>
                  <a:pt x="4016" y="722"/>
                </a:cubicBezTo>
                <a:cubicBezTo>
                  <a:pt x="3963" y="570"/>
                  <a:pt x="3963" y="570"/>
                  <a:pt x="3963" y="570"/>
                </a:cubicBezTo>
                <a:lnTo>
                  <a:pt x="3233" y="570"/>
                </a:lnTo>
                <a:close/>
                <a:moveTo>
                  <a:pt x="2346" y="570"/>
                </a:moveTo>
                <a:cubicBezTo>
                  <a:pt x="2346" y="722"/>
                  <a:pt x="2346" y="722"/>
                  <a:pt x="2346" y="722"/>
                </a:cubicBezTo>
                <a:cubicBezTo>
                  <a:pt x="2795" y="722"/>
                  <a:pt x="2795" y="722"/>
                  <a:pt x="2795" y="722"/>
                </a:cubicBezTo>
                <a:cubicBezTo>
                  <a:pt x="2810" y="677"/>
                  <a:pt x="2817" y="622"/>
                  <a:pt x="2817" y="570"/>
                </a:cubicBezTo>
                <a:lnTo>
                  <a:pt x="2346" y="570"/>
                </a:lnTo>
                <a:close/>
                <a:moveTo>
                  <a:pt x="288" y="722"/>
                </a:moveTo>
                <a:cubicBezTo>
                  <a:pt x="730" y="722"/>
                  <a:pt x="730" y="722"/>
                  <a:pt x="730" y="722"/>
                </a:cubicBezTo>
                <a:cubicBezTo>
                  <a:pt x="730" y="571"/>
                  <a:pt x="730" y="571"/>
                  <a:pt x="730" y="571"/>
                </a:cubicBezTo>
                <a:cubicBezTo>
                  <a:pt x="288" y="571"/>
                  <a:pt x="288" y="571"/>
                  <a:pt x="288" y="571"/>
                </a:cubicBezTo>
                <a:lnTo>
                  <a:pt x="288" y="722"/>
                </a:lnTo>
                <a:close/>
                <a:moveTo>
                  <a:pt x="509" y="647"/>
                </a:moveTo>
                <a:cubicBezTo>
                  <a:pt x="509" y="647"/>
                  <a:pt x="509" y="647"/>
                  <a:pt x="509" y="647"/>
                </a:cubicBezTo>
                <a:moveTo>
                  <a:pt x="1462" y="722"/>
                </a:moveTo>
                <a:cubicBezTo>
                  <a:pt x="1904" y="722"/>
                  <a:pt x="1904" y="722"/>
                  <a:pt x="1904" y="722"/>
                </a:cubicBezTo>
                <a:cubicBezTo>
                  <a:pt x="1904" y="570"/>
                  <a:pt x="1904" y="570"/>
                  <a:pt x="1904" y="570"/>
                </a:cubicBezTo>
                <a:cubicBezTo>
                  <a:pt x="1462" y="570"/>
                  <a:pt x="1462" y="570"/>
                  <a:pt x="1462" y="570"/>
                </a:cubicBezTo>
                <a:lnTo>
                  <a:pt x="1462" y="722"/>
                </a:lnTo>
                <a:close/>
                <a:moveTo>
                  <a:pt x="1683" y="646"/>
                </a:moveTo>
                <a:cubicBezTo>
                  <a:pt x="1683" y="646"/>
                  <a:pt x="1683" y="646"/>
                  <a:pt x="1683" y="646"/>
                </a:cubicBezTo>
                <a:moveTo>
                  <a:pt x="3708" y="1001"/>
                </a:moveTo>
                <a:cubicBezTo>
                  <a:pt x="4526" y="1001"/>
                  <a:pt x="4526" y="1001"/>
                  <a:pt x="4526" y="1001"/>
                </a:cubicBezTo>
                <a:cubicBezTo>
                  <a:pt x="4566" y="886"/>
                  <a:pt x="4566" y="886"/>
                  <a:pt x="4566" y="886"/>
                </a:cubicBezTo>
                <a:cubicBezTo>
                  <a:pt x="4566" y="886"/>
                  <a:pt x="4566" y="1001"/>
                  <a:pt x="4566" y="1001"/>
                </a:cubicBezTo>
                <a:cubicBezTo>
                  <a:pt x="4999" y="1001"/>
                  <a:pt x="4999" y="1001"/>
                  <a:pt x="4999" y="1001"/>
                </a:cubicBezTo>
                <a:cubicBezTo>
                  <a:pt x="4999" y="850"/>
                  <a:pt x="4999" y="850"/>
                  <a:pt x="4999" y="850"/>
                </a:cubicBezTo>
                <a:cubicBezTo>
                  <a:pt x="4163" y="850"/>
                  <a:pt x="4163" y="850"/>
                  <a:pt x="4163" y="850"/>
                </a:cubicBezTo>
                <a:cubicBezTo>
                  <a:pt x="4163" y="850"/>
                  <a:pt x="4114" y="991"/>
                  <a:pt x="4114" y="991"/>
                </a:cubicBezTo>
                <a:cubicBezTo>
                  <a:pt x="4062" y="850"/>
                  <a:pt x="4062" y="850"/>
                  <a:pt x="4062" y="850"/>
                </a:cubicBezTo>
                <a:cubicBezTo>
                  <a:pt x="3233" y="850"/>
                  <a:pt x="3233" y="850"/>
                  <a:pt x="3233" y="850"/>
                </a:cubicBezTo>
                <a:cubicBezTo>
                  <a:pt x="3233" y="1001"/>
                  <a:pt x="3233" y="1001"/>
                  <a:pt x="3233" y="1001"/>
                </a:cubicBezTo>
                <a:cubicBezTo>
                  <a:pt x="3668" y="1001"/>
                  <a:pt x="3668" y="1001"/>
                  <a:pt x="3668" y="1001"/>
                </a:cubicBezTo>
                <a:cubicBezTo>
                  <a:pt x="3668" y="1001"/>
                  <a:pt x="3668" y="886"/>
                  <a:pt x="3668" y="886"/>
                </a:cubicBezTo>
                <a:lnTo>
                  <a:pt x="3708" y="1001"/>
                </a:lnTo>
                <a:close/>
                <a:moveTo>
                  <a:pt x="1462" y="1001"/>
                </a:moveTo>
                <a:cubicBezTo>
                  <a:pt x="1462" y="1002"/>
                  <a:pt x="2604" y="1001"/>
                  <a:pt x="2604" y="1001"/>
                </a:cubicBezTo>
                <a:cubicBezTo>
                  <a:pt x="2652" y="962"/>
                  <a:pt x="2702" y="901"/>
                  <a:pt x="2730" y="850"/>
                </a:cubicBezTo>
                <a:cubicBezTo>
                  <a:pt x="2730" y="850"/>
                  <a:pt x="2730" y="850"/>
                  <a:pt x="2730" y="850"/>
                </a:cubicBezTo>
                <a:cubicBezTo>
                  <a:pt x="1462" y="850"/>
                  <a:pt x="1462" y="850"/>
                  <a:pt x="1462" y="850"/>
                </a:cubicBezTo>
                <a:cubicBezTo>
                  <a:pt x="1462" y="850"/>
                  <a:pt x="1462" y="1001"/>
                  <a:pt x="1462" y="1001"/>
                </a:cubicBezTo>
                <a:close/>
                <a:moveTo>
                  <a:pt x="288" y="1001"/>
                </a:moveTo>
                <a:cubicBezTo>
                  <a:pt x="730" y="1001"/>
                  <a:pt x="730" y="1001"/>
                  <a:pt x="730" y="1001"/>
                </a:cubicBezTo>
                <a:cubicBezTo>
                  <a:pt x="730" y="850"/>
                  <a:pt x="730" y="850"/>
                  <a:pt x="730" y="850"/>
                </a:cubicBezTo>
                <a:cubicBezTo>
                  <a:pt x="288" y="850"/>
                  <a:pt x="288" y="850"/>
                  <a:pt x="288" y="850"/>
                </a:cubicBezTo>
                <a:lnTo>
                  <a:pt x="288" y="1001"/>
                </a:lnTo>
                <a:close/>
                <a:moveTo>
                  <a:pt x="509" y="926"/>
                </a:moveTo>
                <a:cubicBezTo>
                  <a:pt x="509" y="926"/>
                  <a:pt x="509" y="926"/>
                  <a:pt x="509" y="926"/>
                </a:cubicBezTo>
                <a:moveTo>
                  <a:pt x="4566" y="1286"/>
                </a:moveTo>
                <a:cubicBezTo>
                  <a:pt x="4999" y="1286"/>
                  <a:pt x="4999" y="1286"/>
                  <a:pt x="4999" y="1286"/>
                </a:cubicBezTo>
                <a:cubicBezTo>
                  <a:pt x="4999" y="1135"/>
                  <a:pt x="4999" y="1135"/>
                  <a:pt x="4999" y="1135"/>
                </a:cubicBezTo>
                <a:cubicBezTo>
                  <a:pt x="4566" y="1135"/>
                  <a:pt x="4566" y="1135"/>
                  <a:pt x="4566" y="1135"/>
                </a:cubicBezTo>
                <a:lnTo>
                  <a:pt x="4566" y="1286"/>
                </a:lnTo>
                <a:close/>
                <a:moveTo>
                  <a:pt x="4783" y="1211"/>
                </a:moveTo>
                <a:cubicBezTo>
                  <a:pt x="4783" y="1211"/>
                  <a:pt x="4783" y="1211"/>
                  <a:pt x="4783" y="1211"/>
                </a:cubicBezTo>
                <a:moveTo>
                  <a:pt x="3668" y="1135"/>
                </a:moveTo>
                <a:cubicBezTo>
                  <a:pt x="3233" y="1135"/>
                  <a:pt x="3233" y="1135"/>
                  <a:pt x="3233" y="1135"/>
                </a:cubicBezTo>
                <a:cubicBezTo>
                  <a:pt x="3233" y="1286"/>
                  <a:pt x="3233" y="1286"/>
                  <a:pt x="3233" y="1286"/>
                </a:cubicBezTo>
                <a:cubicBezTo>
                  <a:pt x="3233" y="1286"/>
                  <a:pt x="3668" y="1286"/>
                  <a:pt x="3668" y="1286"/>
                </a:cubicBezTo>
                <a:cubicBezTo>
                  <a:pt x="3668" y="1286"/>
                  <a:pt x="3669" y="1135"/>
                  <a:pt x="3668" y="1135"/>
                </a:cubicBezTo>
                <a:close/>
                <a:moveTo>
                  <a:pt x="3755" y="1135"/>
                </a:moveTo>
                <a:cubicBezTo>
                  <a:pt x="3755" y="1135"/>
                  <a:pt x="3809" y="1286"/>
                  <a:pt x="3809" y="1286"/>
                </a:cubicBezTo>
                <a:cubicBezTo>
                  <a:pt x="4426" y="1286"/>
                  <a:pt x="4426" y="1286"/>
                  <a:pt x="4426" y="1286"/>
                </a:cubicBezTo>
                <a:cubicBezTo>
                  <a:pt x="4428" y="1286"/>
                  <a:pt x="4477" y="1135"/>
                  <a:pt x="4479" y="1135"/>
                </a:cubicBezTo>
                <a:lnTo>
                  <a:pt x="3755" y="1135"/>
                </a:lnTo>
                <a:close/>
                <a:moveTo>
                  <a:pt x="1462" y="1286"/>
                </a:moveTo>
                <a:cubicBezTo>
                  <a:pt x="1462" y="1286"/>
                  <a:pt x="2740" y="1286"/>
                  <a:pt x="2738" y="1286"/>
                </a:cubicBezTo>
                <a:cubicBezTo>
                  <a:pt x="2701" y="1232"/>
                  <a:pt x="2654" y="1178"/>
                  <a:pt x="2602" y="1135"/>
                </a:cubicBezTo>
                <a:cubicBezTo>
                  <a:pt x="1462" y="1135"/>
                  <a:pt x="1462" y="1135"/>
                  <a:pt x="1462" y="1135"/>
                </a:cubicBezTo>
                <a:cubicBezTo>
                  <a:pt x="1462" y="1135"/>
                  <a:pt x="1462" y="1286"/>
                  <a:pt x="1462" y="1286"/>
                </a:cubicBezTo>
                <a:close/>
                <a:moveTo>
                  <a:pt x="730" y="1286"/>
                </a:moveTo>
                <a:cubicBezTo>
                  <a:pt x="730" y="1135"/>
                  <a:pt x="730" y="1135"/>
                  <a:pt x="730" y="1135"/>
                </a:cubicBezTo>
                <a:cubicBezTo>
                  <a:pt x="289" y="1135"/>
                  <a:pt x="289" y="1135"/>
                  <a:pt x="289" y="1135"/>
                </a:cubicBezTo>
                <a:cubicBezTo>
                  <a:pt x="289" y="1135"/>
                  <a:pt x="289" y="1286"/>
                  <a:pt x="289" y="1286"/>
                </a:cubicBezTo>
                <a:cubicBezTo>
                  <a:pt x="289" y="1286"/>
                  <a:pt x="730" y="1286"/>
                  <a:pt x="730" y="1286"/>
                </a:cubicBezTo>
                <a:close/>
                <a:moveTo>
                  <a:pt x="4566" y="1571"/>
                </a:moveTo>
                <a:cubicBezTo>
                  <a:pt x="4999" y="1571"/>
                  <a:pt x="4999" y="1571"/>
                  <a:pt x="4999" y="1571"/>
                </a:cubicBezTo>
                <a:cubicBezTo>
                  <a:pt x="4999" y="1420"/>
                  <a:pt x="4999" y="1420"/>
                  <a:pt x="4999" y="1420"/>
                </a:cubicBezTo>
                <a:cubicBezTo>
                  <a:pt x="4566" y="1420"/>
                  <a:pt x="4566" y="1420"/>
                  <a:pt x="4566" y="1420"/>
                </a:cubicBezTo>
                <a:lnTo>
                  <a:pt x="4566" y="1571"/>
                </a:lnTo>
                <a:close/>
                <a:moveTo>
                  <a:pt x="4783" y="1495"/>
                </a:moveTo>
                <a:cubicBezTo>
                  <a:pt x="4783" y="1495"/>
                  <a:pt x="4783" y="1495"/>
                  <a:pt x="4783" y="1495"/>
                </a:cubicBezTo>
                <a:moveTo>
                  <a:pt x="3233" y="1571"/>
                </a:moveTo>
                <a:cubicBezTo>
                  <a:pt x="3668" y="1571"/>
                  <a:pt x="3668" y="1571"/>
                  <a:pt x="3668" y="1571"/>
                </a:cubicBezTo>
                <a:cubicBezTo>
                  <a:pt x="3668" y="1420"/>
                  <a:pt x="3668" y="1420"/>
                  <a:pt x="3668" y="1420"/>
                </a:cubicBezTo>
                <a:cubicBezTo>
                  <a:pt x="3233" y="1420"/>
                  <a:pt x="3233" y="1420"/>
                  <a:pt x="3233" y="1420"/>
                </a:cubicBezTo>
                <a:lnTo>
                  <a:pt x="3233" y="1571"/>
                </a:lnTo>
                <a:close/>
                <a:moveTo>
                  <a:pt x="3451" y="1495"/>
                </a:moveTo>
                <a:cubicBezTo>
                  <a:pt x="3451" y="1495"/>
                  <a:pt x="3451" y="1495"/>
                  <a:pt x="3451" y="1495"/>
                </a:cubicBezTo>
                <a:moveTo>
                  <a:pt x="4325" y="1572"/>
                </a:moveTo>
                <a:cubicBezTo>
                  <a:pt x="4325" y="1571"/>
                  <a:pt x="4378" y="1420"/>
                  <a:pt x="4379" y="1420"/>
                </a:cubicBezTo>
                <a:cubicBezTo>
                  <a:pt x="3855" y="1420"/>
                  <a:pt x="3855" y="1420"/>
                  <a:pt x="3855" y="1420"/>
                </a:cubicBezTo>
                <a:cubicBezTo>
                  <a:pt x="3854" y="1420"/>
                  <a:pt x="3908" y="1571"/>
                  <a:pt x="3908" y="1571"/>
                </a:cubicBezTo>
                <a:cubicBezTo>
                  <a:pt x="3908" y="1571"/>
                  <a:pt x="4324" y="1572"/>
                  <a:pt x="4325" y="1572"/>
                </a:cubicBezTo>
                <a:close/>
                <a:moveTo>
                  <a:pt x="1910" y="1571"/>
                </a:moveTo>
                <a:cubicBezTo>
                  <a:pt x="1911" y="1571"/>
                  <a:pt x="1910" y="1420"/>
                  <a:pt x="1910" y="1420"/>
                </a:cubicBezTo>
                <a:cubicBezTo>
                  <a:pt x="1462" y="1420"/>
                  <a:pt x="1462" y="1420"/>
                  <a:pt x="1462" y="1420"/>
                </a:cubicBezTo>
                <a:cubicBezTo>
                  <a:pt x="1462" y="1420"/>
                  <a:pt x="1462" y="1572"/>
                  <a:pt x="1462" y="1571"/>
                </a:cubicBezTo>
                <a:cubicBezTo>
                  <a:pt x="1462" y="1571"/>
                  <a:pt x="1910" y="1571"/>
                  <a:pt x="1910" y="1571"/>
                </a:cubicBezTo>
                <a:close/>
                <a:moveTo>
                  <a:pt x="2354" y="1420"/>
                </a:moveTo>
                <a:cubicBezTo>
                  <a:pt x="2354" y="1572"/>
                  <a:pt x="2354" y="1572"/>
                  <a:pt x="2354" y="1572"/>
                </a:cubicBezTo>
                <a:cubicBezTo>
                  <a:pt x="2829" y="1572"/>
                  <a:pt x="2829" y="1572"/>
                  <a:pt x="2829" y="1572"/>
                </a:cubicBezTo>
                <a:cubicBezTo>
                  <a:pt x="2825" y="1520"/>
                  <a:pt x="2822" y="1465"/>
                  <a:pt x="2801" y="1420"/>
                </a:cubicBezTo>
                <a:lnTo>
                  <a:pt x="2354" y="1420"/>
                </a:lnTo>
                <a:close/>
                <a:moveTo>
                  <a:pt x="289" y="1571"/>
                </a:moveTo>
                <a:cubicBezTo>
                  <a:pt x="730" y="1571"/>
                  <a:pt x="730" y="1571"/>
                  <a:pt x="730" y="1571"/>
                </a:cubicBezTo>
                <a:cubicBezTo>
                  <a:pt x="730" y="1420"/>
                  <a:pt x="730" y="1420"/>
                  <a:pt x="730" y="1420"/>
                </a:cubicBezTo>
                <a:cubicBezTo>
                  <a:pt x="289" y="1420"/>
                  <a:pt x="289" y="1420"/>
                  <a:pt x="289" y="1420"/>
                </a:cubicBezTo>
                <a:lnTo>
                  <a:pt x="289" y="1571"/>
                </a:lnTo>
                <a:close/>
                <a:moveTo>
                  <a:pt x="509" y="1495"/>
                </a:moveTo>
                <a:cubicBezTo>
                  <a:pt x="509" y="1495"/>
                  <a:pt x="509" y="1495"/>
                  <a:pt x="509" y="1495"/>
                </a:cubicBezTo>
                <a:moveTo>
                  <a:pt x="4566" y="1850"/>
                </a:moveTo>
                <a:cubicBezTo>
                  <a:pt x="5290" y="1850"/>
                  <a:pt x="5290" y="1850"/>
                  <a:pt x="5290" y="1850"/>
                </a:cubicBezTo>
                <a:cubicBezTo>
                  <a:pt x="5290" y="1699"/>
                  <a:pt x="5290" y="1699"/>
                  <a:pt x="5290" y="1699"/>
                </a:cubicBezTo>
                <a:cubicBezTo>
                  <a:pt x="4566" y="1699"/>
                  <a:pt x="4566" y="1699"/>
                  <a:pt x="4566" y="1699"/>
                </a:cubicBezTo>
                <a:lnTo>
                  <a:pt x="4566" y="1850"/>
                </a:lnTo>
                <a:close/>
                <a:moveTo>
                  <a:pt x="4928" y="1774"/>
                </a:moveTo>
                <a:cubicBezTo>
                  <a:pt x="4928" y="1774"/>
                  <a:pt x="4928" y="1774"/>
                  <a:pt x="4928" y="1774"/>
                </a:cubicBezTo>
                <a:moveTo>
                  <a:pt x="2943" y="1850"/>
                </a:moveTo>
                <a:cubicBezTo>
                  <a:pt x="3668" y="1850"/>
                  <a:pt x="3668" y="1850"/>
                  <a:pt x="3668" y="1850"/>
                </a:cubicBezTo>
                <a:cubicBezTo>
                  <a:pt x="3668" y="1699"/>
                  <a:pt x="3668" y="1699"/>
                  <a:pt x="3668" y="1699"/>
                </a:cubicBezTo>
                <a:cubicBezTo>
                  <a:pt x="2943" y="1699"/>
                  <a:pt x="2943" y="1699"/>
                  <a:pt x="2943" y="1699"/>
                </a:cubicBezTo>
                <a:lnTo>
                  <a:pt x="2943" y="1850"/>
                </a:lnTo>
                <a:close/>
                <a:moveTo>
                  <a:pt x="3306" y="1774"/>
                </a:moveTo>
                <a:cubicBezTo>
                  <a:pt x="3306" y="1774"/>
                  <a:pt x="3306" y="1774"/>
                  <a:pt x="3306" y="1774"/>
                </a:cubicBezTo>
                <a:moveTo>
                  <a:pt x="4278" y="1699"/>
                </a:moveTo>
                <a:cubicBezTo>
                  <a:pt x="3953" y="1699"/>
                  <a:pt x="3953" y="1699"/>
                  <a:pt x="3953" y="1699"/>
                </a:cubicBezTo>
                <a:cubicBezTo>
                  <a:pt x="4006" y="1850"/>
                  <a:pt x="4006" y="1850"/>
                  <a:pt x="4006" y="1850"/>
                </a:cubicBezTo>
                <a:cubicBezTo>
                  <a:pt x="4227" y="1850"/>
                  <a:pt x="4227" y="1850"/>
                  <a:pt x="4227" y="1850"/>
                </a:cubicBezTo>
                <a:lnTo>
                  <a:pt x="4278" y="1699"/>
                </a:lnTo>
                <a:close/>
                <a:moveTo>
                  <a:pt x="1" y="1699"/>
                </a:moveTo>
                <a:cubicBezTo>
                  <a:pt x="1" y="1850"/>
                  <a:pt x="1" y="1850"/>
                  <a:pt x="1" y="1850"/>
                </a:cubicBezTo>
                <a:cubicBezTo>
                  <a:pt x="1030" y="1850"/>
                  <a:pt x="1030" y="1850"/>
                  <a:pt x="1030" y="1850"/>
                </a:cubicBezTo>
                <a:cubicBezTo>
                  <a:pt x="1030" y="1850"/>
                  <a:pt x="1029" y="1699"/>
                  <a:pt x="1030" y="1699"/>
                </a:cubicBezTo>
                <a:cubicBezTo>
                  <a:pt x="1030" y="1699"/>
                  <a:pt x="0" y="1699"/>
                  <a:pt x="1" y="1699"/>
                </a:cubicBezTo>
                <a:close/>
                <a:moveTo>
                  <a:pt x="1164" y="1699"/>
                </a:moveTo>
                <a:cubicBezTo>
                  <a:pt x="1164" y="1850"/>
                  <a:pt x="1164" y="1850"/>
                  <a:pt x="1164" y="1850"/>
                </a:cubicBezTo>
                <a:cubicBezTo>
                  <a:pt x="2739" y="1850"/>
                  <a:pt x="2739" y="1850"/>
                  <a:pt x="2739" y="1850"/>
                </a:cubicBezTo>
                <a:cubicBezTo>
                  <a:pt x="2753" y="1850"/>
                  <a:pt x="2753" y="1850"/>
                  <a:pt x="2753" y="1850"/>
                </a:cubicBezTo>
                <a:cubicBezTo>
                  <a:pt x="2789" y="1809"/>
                  <a:pt x="2799" y="1749"/>
                  <a:pt x="2810" y="1699"/>
                </a:cubicBezTo>
                <a:lnTo>
                  <a:pt x="1164" y="1699"/>
                </a:lnTo>
                <a:close/>
                <a:moveTo>
                  <a:pt x="4180" y="1984"/>
                </a:moveTo>
                <a:cubicBezTo>
                  <a:pt x="4055" y="1984"/>
                  <a:pt x="4055" y="1984"/>
                  <a:pt x="4055" y="1984"/>
                </a:cubicBezTo>
                <a:cubicBezTo>
                  <a:pt x="4107" y="2135"/>
                  <a:pt x="4107" y="2135"/>
                  <a:pt x="4107" y="2135"/>
                </a:cubicBezTo>
                <a:cubicBezTo>
                  <a:pt x="4127" y="2135"/>
                  <a:pt x="4127" y="2135"/>
                  <a:pt x="4127" y="2135"/>
                </a:cubicBezTo>
                <a:lnTo>
                  <a:pt x="4180" y="1984"/>
                </a:lnTo>
                <a:close/>
                <a:moveTo>
                  <a:pt x="4566" y="2136"/>
                </a:moveTo>
                <a:cubicBezTo>
                  <a:pt x="5290" y="2136"/>
                  <a:pt x="5290" y="2136"/>
                  <a:pt x="5290" y="2136"/>
                </a:cubicBezTo>
                <a:cubicBezTo>
                  <a:pt x="5290" y="1984"/>
                  <a:pt x="5290" y="1984"/>
                  <a:pt x="5290" y="1984"/>
                </a:cubicBezTo>
                <a:cubicBezTo>
                  <a:pt x="4566" y="1984"/>
                  <a:pt x="4566" y="1984"/>
                  <a:pt x="4566" y="1984"/>
                </a:cubicBezTo>
                <a:lnTo>
                  <a:pt x="4566" y="2136"/>
                </a:lnTo>
                <a:close/>
                <a:moveTo>
                  <a:pt x="4928" y="2060"/>
                </a:moveTo>
                <a:cubicBezTo>
                  <a:pt x="4928" y="2060"/>
                  <a:pt x="4928" y="2060"/>
                  <a:pt x="4928" y="2060"/>
                </a:cubicBezTo>
                <a:moveTo>
                  <a:pt x="1164" y="2135"/>
                </a:moveTo>
                <a:cubicBezTo>
                  <a:pt x="2270" y="2136"/>
                  <a:pt x="2270" y="2136"/>
                  <a:pt x="2270" y="2136"/>
                </a:cubicBezTo>
                <a:cubicBezTo>
                  <a:pt x="2418" y="2133"/>
                  <a:pt x="2554" y="2080"/>
                  <a:pt x="2654" y="1984"/>
                </a:cubicBezTo>
                <a:cubicBezTo>
                  <a:pt x="2650" y="1984"/>
                  <a:pt x="1164" y="1984"/>
                  <a:pt x="1164" y="1984"/>
                </a:cubicBezTo>
                <a:cubicBezTo>
                  <a:pt x="1164" y="2135"/>
                  <a:pt x="1164" y="2135"/>
                  <a:pt x="1164" y="2135"/>
                </a:cubicBezTo>
                <a:moveTo>
                  <a:pt x="2943" y="2136"/>
                </a:moveTo>
                <a:cubicBezTo>
                  <a:pt x="3668" y="2136"/>
                  <a:pt x="3668" y="2136"/>
                  <a:pt x="3668" y="2136"/>
                </a:cubicBezTo>
                <a:cubicBezTo>
                  <a:pt x="3668" y="1984"/>
                  <a:pt x="3668" y="1984"/>
                  <a:pt x="3668" y="1984"/>
                </a:cubicBezTo>
                <a:cubicBezTo>
                  <a:pt x="2943" y="1984"/>
                  <a:pt x="2943" y="1984"/>
                  <a:pt x="2943" y="1984"/>
                </a:cubicBezTo>
                <a:lnTo>
                  <a:pt x="2943" y="2136"/>
                </a:lnTo>
                <a:close/>
                <a:moveTo>
                  <a:pt x="3306" y="2060"/>
                </a:moveTo>
                <a:cubicBezTo>
                  <a:pt x="3306" y="2060"/>
                  <a:pt x="3306" y="2060"/>
                  <a:pt x="3306" y="2060"/>
                </a:cubicBezTo>
                <a:moveTo>
                  <a:pt x="1" y="1984"/>
                </a:moveTo>
                <a:cubicBezTo>
                  <a:pt x="1" y="1984"/>
                  <a:pt x="1" y="2135"/>
                  <a:pt x="1" y="2135"/>
                </a:cubicBezTo>
                <a:cubicBezTo>
                  <a:pt x="1" y="2136"/>
                  <a:pt x="1030" y="2135"/>
                  <a:pt x="1030" y="2135"/>
                </a:cubicBezTo>
                <a:cubicBezTo>
                  <a:pt x="1029" y="2135"/>
                  <a:pt x="1030" y="1984"/>
                  <a:pt x="1030" y="1984"/>
                </a:cubicBezTo>
                <a:cubicBezTo>
                  <a:pt x="1029" y="1985"/>
                  <a:pt x="1" y="1984"/>
                  <a:pt x="1" y="19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400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 sz="2665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77464"/>
            <a:ext cx="11354645" cy="5791200"/>
          </a:xfrm>
        </p:spPr>
        <p:txBody>
          <a:bodyPr/>
          <a:lstStyle>
            <a:lvl1pPr>
              <a:lnSpc>
                <a:spcPct val="90000"/>
              </a:lnSpc>
              <a:defRPr sz="64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82880"/>
            <a:ext cx="7608221" cy="57912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451104" y="3703320"/>
            <a:ext cx="6842325" cy="33833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300"/>
              </a:spcBef>
              <a:buSzTx/>
              <a:buNone/>
              <a:defRPr sz="2200">
                <a:solidFill>
                  <a:srgbClr val="666666"/>
                </a:solidFill>
              </a:defRPr>
            </a:lvl1pPr>
            <a:lvl2pPr marL="508000" indent="-279400">
              <a:spcBef>
                <a:spcPts val="1300"/>
              </a:spcBef>
              <a:defRPr sz="2200">
                <a:solidFill>
                  <a:srgbClr val="666666"/>
                </a:solidFill>
              </a:defRPr>
            </a:lvl2pPr>
            <a:lvl3pPr marL="771525" indent="-314325">
              <a:spcBef>
                <a:spcPts val="1300"/>
              </a:spcBef>
              <a:defRPr sz="2200">
                <a:solidFill>
                  <a:srgbClr val="666666"/>
                </a:solidFill>
              </a:defRPr>
            </a:lvl3pPr>
            <a:lvl4pPr marL="1022985" indent="-359410">
              <a:spcBef>
                <a:spcPts val="1300"/>
              </a:spcBef>
              <a:defRPr sz="2200">
                <a:solidFill>
                  <a:srgbClr val="666666"/>
                </a:solidFill>
              </a:defRPr>
            </a:lvl4pPr>
            <a:lvl5pPr marL="0" indent="0">
              <a:spcBef>
                <a:spcPts val="1300"/>
              </a:spcBef>
              <a:buSzTx/>
              <a:buNone/>
              <a:defRPr sz="2200">
                <a:solidFill>
                  <a:srgbClr val="66666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87680" y="5120640"/>
            <a:ext cx="6805749" cy="365762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3" name="Title Text"/>
          <p:cNvSpPr>
            <a:spLocks noGrp="1"/>
          </p:cNvSpPr>
          <p:nvPr>
            <p:ph type="title" hasCustomPrompt="1"/>
          </p:nvPr>
        </p:nvSpPr>
        <p:spPr>
          <a:xfrm>
            <a:off x="451104" y="3007922"/>
            <a:ext cx="6842325" cy="67711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52E3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xfrm>
            <a:off x="8737600" y="6242858"/>
            <a:ext cx="245401" cy="2269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77" y="4675030"/>
            <a:ext cx="1212103" cy="17090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695" y="257794"/>
            <a:ext cx="1019401" cy="561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" name="Title Text"/>
          <p:cNvSpPr>
            <a:spLocks noGrp="1"/>
          </p:cNvSpPr>
          <p:nvPr>
            <p:ph type="title" hasCustomPrompt="1"/>
          </p:nvPr>
        </p:nvSpPr>
        <p:spPr>
          <a:xfrm>
            <a:off x="357188" y="313818"/>
            <a:ext cx="9998841" cy="39374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357188" y="925512"/>
            <a:ext cx="11494031" cy="4588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000" b="1">
                <a:solidFill>
                  <a:srgbClr val="BFBFBF"/>
                </a:solidFill>
              </a:defRPr>
            </a:lvl1pPr>
            <a:lvl2pPr marL="482600" indent="-254000">
              <a:defRPr sz="2000" b="1">
                <a:solidFill>
                  <a:srgbClr val="BFBFBF"/>
                </a:solidFill>
              </a:defRPr>
            </a:lvl2pPr>
            <a:lvl3pPr marL="742950" indent="-285750">
              <a:defRPr sz="2000" b="1">
                <a:solidFill>
                  <a:srgbClr val="BFBFBF"/>
                </a:solidFill>
              </a:defRPr>
            </a:lvl3pPr>
            <a:lvl4pPr marL="989965" indent="-326390">
              <a:defRPr sz="2000" b="1">
                <a:solidFill>
                  <a:srgbClr val="BFBFBF"/>
                </a:solidFill>
              </a:defRPr>
            </a:lvl4pPr>
            <a:lvl5pPr marL="1228725" indent="-381000">
              <a:defRPr sz="2000" b="1">
                <a:solidFill>
                  <a:srgbClr val="BFBFB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77" y="4675030"/>
            <a:ext cx="1212103" cy="17090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695" y="257794"/>
            <a:ext cx="1019401" cy="561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" name="Title Text"/>
          <p:cNvSpPr>
            <a:spLocks noGrp="1"/>
          </p:cNvSpPr>
          <p:nvPr>
            <p:ph type="title" hasCustomPrompt="1"/>
          </p:nvPr>
        </p:nvSpPr>
        <p:spPr>
          <a:xfrm>
            <a:off x="357716" y="298750"/>
            <a:ext cx="9892735" cy="39374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sz="half" idx="1" hasCustomPrompt="1"/>
          </p:nvPr>
        </p:nvSpPr>
        <p:spPr>
          <a:xfrm>
            <a:off x="357716" y="936169"/>
            <a:ext cx="5730851" cy="5301145"/>
          </a:xfrm>
          <a:prstGeom prst="rect">
            <a:avLst/>
          </a:prstGeom>
        </p:spPr>
        <p:txBody>
          <a:bodyPr/>
          <a:lstStyle>
            <a:lvl1pPr marL="228600" indent="-228600">
              <a:buChar char="▪"/>
              <a:defRPr sz="2000"/>
            </a:lvl1pPr>
            <a:lvl2pPr marL="482600" indent="-254000">
              <a:defRPr sz="2000"/>
            </a:lvl2pPr>
            <a:lvl3pPr marL="742950" indent="-285750">
              <a:defRPr sz="2000"/>
            </a:lvl3pPr>
            <a:lvl4pPr marL="989965" indent="-326390">
              <a:defRPr sz="2000"/>
            </a:lvl4pPr>
            <a:lvl5pPr marL="1228725" indent="-381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77" y="4675030"/>
            <a:ext cx="1212103" cy="17090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695" y="257794"/>
            <a:ext cx="1019401" cy="561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Title Text"/>
          <p:cNvSpPr>
            <a:spLocks noGrp="1"/>
          </p:cNvSpPr>
          <p:nvPr>
            <p:ph type="title" hasCustomPrompt="1"/>
          </p:nvPr>
        </p:nvSpPr>
        <p:spPr>
          <a:xfrm>
            <a:off x="357716" y="298750"/>
            <a:ext cx="9892735" cy="39374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>
            <a:spLocks noGrp="1"/>
          </p:cNvSpPr>
          <p:nvPr>
            <p:ph type="body" idx="1" hasCustomPrompt="1"/>
          </p:nvPr>
        </p:nvSpPr>
        <p:spPr>
          <a:xfrm>
            <a:off x="357716" y="1628076"/>
            <a:ext cx="11493502" cy="4609238"/>
          </a:xfrm>
          <a:prstGeom prst="rect">
            <a:avLst/>
          </a:prstGeom>
        </p:spPr>
        <p:txBody>
          <a:bodyPr/>
          <a:lstStyle>
            <a:lvl1pPr marL="228600" indent="-228600">
              <a:buChar char="▪"/>
              <a:defRPr sz="2000"/>
            </a:lvl1pPr>
            <a:lvl2pPr marL="482600" indent="-254000">
              <a:defRPr sz="2000"/>
            </a:lvl2pPr>
            <a:lvl3pPr marL="742950" indent="-285750">
              <a:defRPr sz="2000"/>
            </a:lvl3pPr>
            <a:lvl4pPr marL="989965" indent="-326390">
              <a:defRPr sz="2000"/>
            </a:lvl4pPr>
            <a:lvl5pPr marL="1228725" indent="-381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7186" y="925512"/>
            <a:ext cx="11494034" cy="458886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1648"/>
            <a:ext cx="6101976" cy="3048000"/>
          </a:xfrm>
        </p:spPr>
        <p:txBody>
          <a:bodyPr/>
          <a:lstStyle>
            <a:lvl1pPr>
              <a:defRPr sz="5335"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Divider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rgbClr val="000000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294005" y="6461760"/>
            <a:ext cx="130256" cy="121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77" y="4675030"/>
            <a:ext cx="1212103" cy="17090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695" y="257794"/>
            <a:ext cx="1019401" cy="561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7" name="Title Text"/>
          <p:cNvSpPr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  <a:lvl2pPr marL="0" indent="0" algn="ctr">
              <a:buSzTx/>
              <a:buNone/>
              <a:defRPr sz="2400"/>
            </a:lvl2pPr>
            <a:lvl3pPr marL="0" indent="0" algn="ctr">
              <a:buSzTx/>
              <a:buNone/>
              <a:defRPr sz="2400"/>
            </a:lvl3pPr>
            <a:lvl4pPr marL="0" indent="0" algn="ctr">
              <a:buSzTx/>
              <a:buNone/>
              <a:defRPr sz="2400"/>
            </a:lvl4pPr>
            <a:lvl5pPr marL="0" indent="0" algn="ctr"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77" y="4675030"/>
            <a:ext cx="1212103" cy="17090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7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695" y="257794"/>
            <a:ext cx="1019401" cy="561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8" name="Title Text"/>
          <p:cNvSpPr>
            <a:spLocks noGrp="1"/>
          </p:cNvSpPr>
          <p:nvPr>
            <p:ph type="title" hasCustomPrompt="1"/>
          </p:nvPr>
        </p:nvSpPr>
        <p:spPr>
          <a:xfrm>
            <a:off x="243416" y="136525"/>
            <a:ext cx="11582401" cy="6397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>
            <a:spLocks noGrp="1"/>
          </p:cNvSpPr>
          <p:nvPr>
            <p:ph type="body" sz="half" idx="1" hasCustomPrompt="1"/>
          </p:nvPr>
        </p:nvSpPr>
        <p:spPr>
          <a:xfrm>
            <a:off x="243416" y="1874839"/>
            <a:ext cx="5689602" cy="4479927"/>
          </a:xfrm>
          <a:prstGeom prst="rect">
            <a:avLst/>
          </a:prstGeom>
        </p:spPr>
        <p:txBody>
          <a:bodyPr/>
          <a:lstStyle>
            <a:lvl1pPr marL="228600" indent="-228600">
              <a:buChar char="▪"/>
              <a:defRPr sz="2000"/>
            </a:lvl1pPr>
            <a:lvl2pPr marL="482600" indent="-254000">
              <a:defRPr sz="2000"/>
            </a:lvl2pPr>
            <a:lvl3pPr marL="742950" indent="-285750">
              <a:defRPr sz="2000"/>
            </a:lvl3pPr>
            <a:lvl4pPr marL="989965" indent="-326390">
              <a:defRPr sz="2000"/>
            </a:lvl4pPr>
            <a:lvl5pPr marL="1228725" indent="-381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77" y="4675030"/>
            <a:ext cx="1212103" cy="17090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8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695" y="257794"/>
            <a:ext cx="1019401" cy="561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9" name="Line 4"/>
          <p:cNvSpPr/>
          <p:nvPr/>
        </p:nvSpPr>
        <p:spPr>
          <a:xfrm>
            <a:off x="365605" y="778678"/>
            <a:ext cx="11460792" cy="1"/>
          </a:xfrm>
          <a:prstGeom prst="line">
            <a:avLst/>
          </a:prstGeom>
          <a:ln w="6350">
            <a:solidFill>
              <a:srgbClr val="59595B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00" name="Straight Connector 6"/>
          <p:cNvSpPr/>
          <p:nvPr/>
        </p:nvSpPr>
        <p:spPr>
          <a:xfrm>
            <a:off x="365605" y="3391179"/>
            <a:ext cx="11460792" cy="1"/>
          </a:xfrm>
          <a:prstGeom prst="line">
            <a:avLst/>
          </a:prstGeom>
          <a:ln w="6350">
            <a:solidFill>
              <a:srgbClr val="59595B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01" name="Straight Connector 7"/>
          <p:cNvSpPr/>
          <p:nvPr/>
        </p:nvSpPr>
        <p:spPr>
          <a:xfrm flipH="1">
            <a:off x="3092257" y="3391180"/>
            <a:ext cx="17320" cy="3200682"/>
          </a:xfrm>
          <a:prstGeom prst="line">
            <a:avLst/>
          </a:prstGeom>
          <a:ln w="6350">
            <a:solidFill>
              <a:srgbClr val="59595B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02" name="Straight Connector 9"/>
          <p:cNvSpPr/>
          <p:nvPr/>
        </p:nvSpPr>
        <p:spPr>
          <a:xfrm flipH="1">
            <a:off x="8913090" y="3391179"/>
            <a:ext cx="48110" cy="3200683"/>
          </a:xfrm>
          <a:prstGeom prst="line">
            <a:avLst/>
          </a:prstGeom>
          <a:ln w="6350">
            <a:solidFill>
              <a:srgbClr val="59595B"/>
            </a:solidFill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03" name="Rectangle 10"/>
          <p:cNvSpPr/>
          <p:nvPr/>
        </p:nvSpPr>
        <p:spPr>
          <a:xfrm>
            <a:off x="6096003" y="868455"/>
            <a:ext cx="5730396" cy="2402264"/>
          </a:xfrm>
          <a:prstGeom prst="rect">
            <a:avLst/>
          </a:prstGeom>
          <a:solidFill>
            <a:srgbClr val="00AFD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219200">
              <a:lnSpc>
                <a:spcPct val="90000"/>
              </a:lnSpc>
              <a:defRPr sz="2400">
                <a:solidFill>
                  <a:srgbClr val="00AFD8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04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366183" y="868708"/>
            <a:ext cx="5729819" cy="24020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9548654" y="988238"/>
            <a:ext cx="2050503" cy="13972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6" name="Body Level One…"/>
          <p:cNvSpPr>
            <a:spLocks noGrp="1"/>
          </p:cNvSpPr>
          <p:nvPr>
            <p:ph type="body" sz="quarter" idx="1" hasCustomPrompt="1"/>
          </p:nvPr>
        </p:nvSpPr>
        <p:spPr>
          <a:xfrm>
            <a:off x="9548654" y="2560248"/>
            <a:ext cx="2155609" cy="62377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9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900" b="1"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900" b="1"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900" b="1"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9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>
            <a:spLocks noGrp="1"/>
          </p:cNvSpPr>
          <p:nvPr>
            <p:ph type="sldNum" sz="quarter" idx="2"/>
          </p:nvPr>
        </p:nvSpPr>
        <p:spPr>
          <a:xfrm>
            <a:off x="8737600" y="6242858"/>
            <a:ext cx="245401" cy="2269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1648"/>
            <a:ext cx="5956515" cy="3048000"/>
          </a:xfrm>
        </p:spPr>
        <p:txBody>
          <a:bodyPr/>
          <a:lstStyle>
            <a:lvl1pPr>
              <a:defRPr sz="5335" b="0" i="0">
                <a:solidFill>
                  <a:srgbClr val="FFFF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Divider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294212" y="6461760"/>
            <a:ext cx="130187" cy="121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31648"/>
            <a:ext cx="5956515" cy="3048000"/>
          </a:xfrm>
        </p:spPr>
        <p:txBody>
          <a:bodyPr/>
          <a:lstStyle>
            <a:lvl1pPr>
              <a:defRPr sz="5335" b="0" i="0">
                <a:solidFill>
                  <a:srgbClr val="FFFFFF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Divider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294212" y="6461760"/>
            <a:ext cx="130187" cy="121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  <a:endParaRPr lang="en-US" noProof="0" dirty="0"/>
          </a:p>
          <a:p>
            <a:pPr lvl="3"/>
            <a:r>
              <a:rPr lang="en-US" noProof="0" dirty="0"/>
              <a:t>Fourth level</a:t>
            </a:r>
            <a:endParaRPr lang="en-US" noProof="0" dirty="0"/>
          </a:p>
          <a:p>
            <a:pPr lvl="4"/>
            <a:r>
              <a:rPr lang="en-US" noProof="0" dirty="0"/>
              <a:t>Fifth level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Watson Health © IBM Corporation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3779520" cy="4322656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025536" y="1463040"/>
            <a:ext cx="3779520" cy="4322656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168935" y="1463040"/>
            <a:ext cx="3779520" cy="4322656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Watson Health © IBM Corporation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Watson Health © IBM Corporation 2017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4" Type="http://schemas.openxmlformats.org/officeDocument/2006/relationships/theme" Target="../theme/theme2.xml"/><Relationship Id="rId23" Type="http://schemas.openxmlformats.org/officeDocument/2006/relationships/image" Target="../media/image9.png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9668"/>
            <a:ext cx="2804160" cy="5791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0927" y="229668"/>
            <a:ext cx="2807787" cy="579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333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Watson Health © IBM Corporation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3171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609600" rtl="0" eaLnBrk="1" latinLnBrk="0" hangingPunct="1">
        <a:lnSpc>
          <a:spcPct val="100000"/>
        </a:lnSpc>
        <a:spcBef>
          <a:spcPct val="0"/>
        </a:spcBef>
        <a:buNone/>
        <a:defRPr sz="2665" b="0" i="0" kern="1200">
          <a:solidFill>
            <a:srgbClr val="000000"/>
          </a:solidFill>
          <a:latin typeface="IBM Plex Sans Regular" charset="0"/>
          <a:ea typeface="IBM Plex Sans Regular" charset="0"/>
          <a:cs typeface="IBM Plex Sans Regular" charset="0"/>
        </a:defRPr>
      </a:lvl1pPr>
    </p:titleStyle>
    <p:bodyStyle>
      <a:lvl1pPr marL="0" indent="0" algn="l" defTabSz="609600" rtl="0" eaLnBrk="1" latinLnBrk="0" hangingPunct="1">
        <a:spcBef>
          <a:spcPts val="2000"/>
        </a:spcBef>
        <a:buFont typeface="Arial"/>
        <a:buNone/>
        <a:defRPr sz="2665" b="0" i="0" kern="1200">
          <a:solidFill>
            <a:srgbClr val="000000"/>
          </a:solidFill>
          <a:latin typeface="IBM Plex Sans Regular" charset="0"/>
          <a:ea typeface="IBM Plex Sans Regular" charset="0"/>
          <a:cs typeface="IBM Plex Sans Regular" charset="0"/>
        </a:defRPr>
      </a:lvl1pPr>
      <a:lvl2pPr marL="230505" indent="-230505" algn="l" defTabSz="609600" rtl="0" eaLnBrk="1" latinLnBrk="0" hangingPunct="1">
        <a:spcBef>
          <a:spcPct val="20000"/>
        </a:spcBef>
        <a:buFont typeface="Arial"/>
        <a:buChar char="–"/>
        <a:defRPr sz="2665" b="0" i="0" kern="1200">
          <a:solidFill>
            <a:srgbClr val="000000"/>
          </a:solidFill>
          <a:latin typeface="IBM Plex Sans Regular" charset="0"/>
          <a:ea typeface="IBM Plex Sans Regular" charset="0"/>
          <a:cs typeface="IBM Plex Sans Regular" charset="0"/>
        </a:defRPr>
      </a:lvl2pPr>
      <a:lvl3pPr marL="528955" indent="-230505" algn="l" defTabSz="609600" rtl="0" eaLnBrk="1" latinLnBrk="0" hangingPunct="1">
        <a:spcBef>
          <a:spcPct val="20000"/>
        </a:spcBef>
        <a:buFont typeface="Arial"/>
        <a:buChar char="•"/>
        <a:defRPr sz="2665" b="0" i="0" kern="1200">
          <a:solidFill>
            <a:srgbClr val="000000"/>
          </a:solidFill>
          <a:latin typeface="IBM Plex Sans Regular" charset="0"/>
          <a:ea typeface="IBM Plex Sans Regular" charset="0"/>
          <a:cs typeface="IBM Plex Sans Regular" charset="0"/>
        </a:defRPr>
      </a:lvl3pPr>
      <a:lvl4pPr marL="833755" indent="-224155" algn="l" defTabSz="609600" rtl="0" eaLnBrk="1" latinLnBrk="0" hangingPunct="1">
        <a:spcBef>
          <a:spcPct val="20000"/>
        </a:spcBef>
        <a:buFont typeface="Arial"/>
        <a:buChar char="–"/>
        <a:defRPr sz="2665" b="0" i="0" kern="1200">
          <a:solidFill>
            <a:srgbClr val="000000"/>
          </a:solidFill>
          <a:latin typeface="IBM Plex Sans Regular" charset="0"/>
          <a:ea typeface="IBM Plex Sans Regular" charset="0"/>
          <a:cs typeface="IBM Plex Sans Regular" charset="0"/>
        </a:defRPr>
      </a:lvl4pPr>
      <a:lvl5pPr marL="1071245" indent="-230505" algn="l" defTabSz="609600" rtl="0" eaLnBrk="1" latinLnBrk="0" hangingPunct="1">
        <a:spcBef>
          <a:spcPct val="20000"/>
        </a:spcBef>
        <a:buFont typeface="Arial"/>
        <a:buChar char="»"/>
        <a:defRPr sz="2665" b="0" i="0" kern="1200">
          <a:solidFill>
            <a:srgbClr val="000000"/>
          </a:solidFill>
          <a:latin typeface="IBM Plex Sans Regular" charset="0"/>
          <a:ea typeface="IBM Plex Sans Regular" charset="0"/>
          <a:cs typeface="IBM Plex Sans Regular" charset="0"/>
        </a:defRPr>
      </a:lvl5pPr>
      <a:lvl6pPr marL="33528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chemeClr val="bg2"/>
              </a:solidFill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9668"/>
            <a:ext cx="2804160" cy="5791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0927" y="229668"/>
            <a:ext cx="2807787" cy="579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  <a:endParaRPr lang="en-US" noProof="0" dirty="0"/>
          </a:p>
          <a:p>
            <a:pPr lvl="3"/>
            <a:r>
              <a:rPr lang="en-US" noProof="0" dirty="0"/>
              <a:t>Fourth level</a:t>
            </a:r>
            <a:endParaRPr lang="en-US" noProof="0" dirty="0"/>
          </a:p>
          <a:p>
            <a:pPr lvl="4"/>
            <a:r>
              <a:rPr lang="en-US" noProof="0" dirty="0"/>
              <a:t>Fifth level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6784" y="6318165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fld id="{E4DBDE34-E9B5-E04F-B662-69720E4BCB53}" type="slidenum">
              <a:rPr lang="en-US" smtClean="0"/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6227" y="633171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5" b="0" i="0">
                <a:solidFill>
                  <a:schemeClr val="bg1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/>
              <a:t>Watson Health © IBM Corporation 2017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2" y="6461760"/>
            <a:ext cx="130187" cy="121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dt="0"/>
  <p:txStyles>
    <p:titleStyle>
      <a:lvl1pPr algn="l" defTabSz="609600" rtl="0" eaLnBrk="1" latinLnBrk="0" hangingPunct="1">
        <a:lnSpc>
          <a:spcPct val="100000"/>
        </a:lnSpc>
        <a:spcBef>
          <a:spcPct val="0"/>
        </a:spcBef>
        <a:buNone/>
        <a:defRPr sz="2665" b="0" i="0" kern="1200">
          <a:solidFill>
            <a:schemeClr val="bg1"/>
          </a:solidFill>
          <a:latin typeface="Arial" panose="02080604020202020204" pitchFamily="34" charset="0"/>
          <a:ea typeface="Arial" panose="02080604020202020204" pitchFamily="34" charset="0"/>
          <a:cs typeface="Arial" panose="02080604020202020204" pitchFamily="34" charset="0"/>
        </a:defRPr>
      </a:lvl1pPr>
    </p:titleStyle>
    <p:bodyStyle>
      <a:lvl1pPr marL="0" indent="0" algn="l" defTabSz="609600" rtl="0" eaLnBrk="1" latinLnBrk="0" hangingPunct="1">
        <a:spcBef>
          <a:spcPts val="2000"/>
        </a:spcBef>
        <a:buFont typeface="Arial"/>
        <a:buNone/>
        <a:defRPr sz="2665" b="0" i="0" kern="1200">
          <a:solidFill>
            <a:schemeClr val="bg1"/>
          </a:solidFill>
          <a:latin typeface="Arial" panose="02080604020202020204" pitchFamily="34" charset="0"/>
          <a:ea typeface="Arial" panose="02080604020202020204" pitchFamily="34" charset="0"/>
          <a:cs typeface="Arial" panose="02080604020202020204" pitchFamily="34" charset="0"/>
        </a:defRPr>
      </a:lvl1pPr>
      <a:lvl2pPr marL="230505" indent="-230505" algn="l" defTabSz="609600" rtl="0" eaLnBrk="1" latinLnBrk="0" hangingPunct="1">
        <a:spcBef>
          <a:spcPct val="20000"/>
        </a:spcBef>
        <a:buFont typeface="Arial"/>
        <a:buChar char="–"/>
        <a:defRPr sz="2665" b="0" i="0" kern="1200">
          <a:solidFill>
            <a:schemeClr val="bg1"/>
          </a:solidFill>
          <a:latin typeface="Arial" panose="02080604020202020204" pitchFamily="34" charset="0"/>
          <a:ea typeface="Arial" panose="02080604020202020204" pitchFamily="34" charset="0"/>
          <a:cs typeface="Arial" panose="02080604020202020204" pitchFamily="34" charset="0"/>
        </a:defRPr>
      </a:lvl2pPr>
      <a:lvl3pPr marL="528955" indent="-230505" algn="l" defTabSz="609600" rtl="0" eaLnBrk="1" latinLnBrk="0" hangingPunct="1">
        <a:spcBef>
          <a:spcPct val="20000"/>
        </a:spcBef>
        <a:buFont typeface="Arial"/>
        <a:buChar char="•"/>
        <a:defRPr sz="2665" b="0" i="0" kern="1200">
          <a:solidFill>
            <a:schemeClr val="bg1"/>
          </a:solidFill>
          <a:latin typeface="Arial" panose="02080604020202020204" pitchFamily="34" charset="0"/>
          <a:ea typeface="Arial" panose="02080604020202020204" pitchFamily="34" charset="0"/>
          <a:cs typeface="Arial" panose="02080604020202020204" pitchFamily="34" charset="0"/>
        </a:defRPr>
      </a:lvl3pPr>
      <a:lvl4pPr marL="833755" indent="-224155" algn="l" defTabSz="609600" rtl="0" eaLnBrk="1" latinLnBrk="0" hangingPunct="1">
        <a:spcBef>
          <a:spcPct val="20000"/>
        </a:spcBef>
        <a:buFont typeface="Arial"/>
        <a:buChar char="–"/>
        <a:defRPr sz="2665" b="0" i="0" kern="1200">
          <a:solidFill>
            <a:schemeClr val="bg1"/>
          </a:solidFill>
          <a:latin typeface="Arial" panose="02080604020202020204" pitchFamily="34" charset="0"/>
          <a:ea typeface="Arial" panose="02080604020202020204" pitchFamily="34" charset="0"/>
          <a:cs typeface="Arial" panose="02080604020202020204" pitchFamily="34" charset="0"/>
        </a:defRPr>
      </a:lvl4pPr>
      <a:lvl5pPr marL="1071245" indent="-230505" algn="l" defTabSz="609600" rtl="0" eaLnBrk="1" latinLnBrk="0" hangingPunct="1">
        <a:spcBef>
          <a:spcPct val="20000"/>
        </a:spcBef>
        <a:buFont typeface="Arial"/>
        <a:buChar char="»"/>
        <a:defRPr sz="2665" b="0" i="0" kern="1200">
          <a:solidFill>
            <a:schemeClr val="bg1"/>
          </a:solidFill>
          <a:latin typeface="Arial" panose="02080604020202020204" pitchFamily="34" charset="0"/>
          <a:ea typeface="Arial" panose="02080604020202020204" pitchFamily="34" charset="0"/>
          <a:cs typeface="Arial" panose="02080604020202020204" pitchFamily="34" charset="0"/>
        </a:defRPr>
      </a:lvl5pPr>
      <a:lvl6pPr marL="33528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6285" y="6511727"/>
            <a:ext cx="652518" cy="2854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463294" y="302020"/>
            <a:ext cx="9892735" cy="39374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463294" y="1646758"/>
            <a:ext cx="10890507" cy="45201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463294" y="6511501"/>
            <a:ext cx="245402" cy="22698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AutoNum type="arabicPeriod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1pPr>
      <a:lvl2pPr marL="457200" marR="0" indent="-2286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–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2pPr>
      <a:lvl3pPr marL="714375" marR="0" indent="-257175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▪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3pPr>
      <a:lvl4pPr marL="957580" marR="0" indent="-294005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4pPr>
      <a:lvl5pPr marL="1190625" marR="0" indent="-3429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»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5pPr>
      <a:lvl6pPr marL="2491740" marR="0" indent="-20574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6pPr>
      <a:lvl7pPr marL="2948940" marR="0" indent="-20574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7pPr>
      <a:lvl8pPr marL="3406140" marR="0" indent="-20574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8pPr>
      <a:lvl9pPr marL="3863340" marR="0" indent="-20574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defRPr sz="1800" b="0" i="0" u="none" strike="noStrike" cap="none" spc="0" baseline="0">
          <a:ln>
            <a:noFill/>
          </a:ln>
          <a:solidFill>
            <a:srgbClr val="19191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5.xml"/><Relationship Id="rId4" Type="http://schemas.openxmlformats.org/officeDocument/2006/relationships/image" Target="../media/image1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Bases Layout ppt WAIDI_paginação.jpg" descr="Bases Layout ppt WAIDI_paginação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6" y="0"/>
            <a:ext cx="12180264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1" name="TÍTULO"/>
          <p:cNvSpPr/>
          <p:nvPr/>
        </p:nvSpPr>
        <p:spPr>
          <a:xfrm>
            <a:off x="652706" y="657766"/>
            <a:ext cx="217170" cy="36703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sp>
        <p:nvSpPr>
          <p:cNvPr id="132" name="MUNDIPHARMA &amp; IBM CONFIDENCIAL"/>
          <p:cNvSpPr/>
          <p:nvPr/>
        </p:nvSpPr>
        <p:spPr>
          <a:xfrm>
            <a:off x="5228985" y="6429501"/>
            <a:ext cx="1734030" cy="17743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" b="1">
                <a:latin typeface="Arial"/>
                <a:ea typeface="Arial"/>
                <a:cs typeface="Arial"/>
                <a:sym typeface="Arial"/>
              </a:defRPr>
            </a:pPr>
            <a:r>
              <a:rPr kumimoji="0" sz="7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MUNDIPHARMA &amp; IBM</a:t>
            </a:r>
            <a:r>
              <a:rPr kumimoji="0" sz="7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 CONFIDENCIAL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sp>
        <p:nvSpPr>
          <p:cNvPr id="134" name="01"/>
          <p:cNvSpPr/>
          <p:nvPr/>
        </p:nvSpPr>
        <p:spPr>
          <a:xfrm>
            <a:off x="89710" y="6410866"/>
            <a:ext cx="220569" cy="2308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/>
            </a:pPr>
            <a:r>
              <a:rPr kumimoji="0" lang="pt-PT" sz="9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13</a:t>
            </a:r>
            <a:endParaRPr kumimoji="0" lang="pt-PT" sz="9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sp>
        <p:nvSpPr>
          <p:cNvPr id="40" name="WHAT"/>
          <p:cNvSpPr txBox="1"/>
          <p:nvPr/>
        </p:nvSpPr>
        <p:spPr>
          <a:xfrm>
            <a:off x="990781" y="932912"/>
            <a:ext cx="1446184" cy="486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lvl1pPr algn="ctr">
              <a:lnSpc>
                <a:spcPct val="100000"/>
              </a:lnSpc>
              <a:buFont typeface="Gill Sans"/>
              <a:defRPr sz="29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ill Sans"/>
              <a:buNone/>
              <a:defRPr/>
            </a:pPr>
            <a:r>
              <a:rPr kumimoji="0" sz="2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WHAT</a:t>
            </a: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sp>
        <p:nvSpPr>
          <p:cNvPr id="21" name="TÍTULO"/>
          <p:cNvSpPr/>
          <p:nvPr/>
        </p:nvSpPr>
        <p:spPr>
          <a:xfrm>
            <a:off x="652706" y="563584"/>
            <a:ext cx="3400927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1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WAIDI Medical </a:t>
            </a:r>
            <a:r>
              <a:rPr kumimoji="0" lang="pt-P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Advisors</a:t>
            </a:r>
            <a:r>
              <a:rPr kumimoji="0" lang="pt-PT" sz="1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 Team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grpSp>
        <p:nvGrpSpPr>
          <p:cNvPr id="72" name="Rectangle 2"/>
          <p:cNvGrpSpPr/>
          <p:nvPr/>
        </p:nvGrpSpPr>
        <p:grpSpPr>
          <a:xfrm>
            <a:off x="2371772" y="2205558"/>
            <a:ext cx="1753433" cy="294630"/>
            <a:chOff x="0" y="-30871"/>
            <a:chExt cx="1753431" cy="294629"/>
          </a:xfrm>
        </p:grpSpPr>
        <p:sp>
          <p:nvSpPr>
            <p:cNvPr id="73" name="Rectangle"/>
            <p:cNvSpPr/>
            <p:nvPr/>
          </p:nvSpPr>
          <p:spPr>
            <a:xfrm>
              <a:off x="0" y="-1"/>
              <a:ext cx="1753431" cy="232888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74" name="Pedro Miguel Sampaio"/>
            <p:cNvSpPr txBox="1"/>
            <p:nvPr/>
          </p:nvSpPr>
          <p:spPr>
            <a:xfrm>
              <a:off x="0" y="-30871"/>
              <a:ext cx="1753431" cy="294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Fenix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, Vila Real)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75" name="Rectangle 10"/>
          <p:cNvGrpSpPr/>
          <p:nvPr/>
        </p:nvGrpSpPr>
        <p:grpSpPr>
          <a:xfrm>
            <a:off x="2371772" y="2591134"/>
            <a:ext cx="1753433" cy="323163"/>
            <a:chOff x="0" y="-26584"/>
            <a:chExt cx="1753431" cy="323162"/>
          </a:xfrm>
        </p:grpSpPr>
        <p:sp>
          <p:nvSpPr>
            <p:cNvPr id="76" name="Rectangle"/>
            <p:cNvSpPr/>
            <p:nvPr/>
          </p:nvSpPr>
          <p:spPr>
            <a:xfrm>
              <a:off x="0" y="-1"/>
              <a:ext cx="1753431" cy="269995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77" name="Carla Diana Martins"/>
            <p:cNvSpPr txBox="1"/>
            <p:nvPr/>
          </p:nvSpPr>
          <p:spPr>
            <a:xfrm>
              <a:off x="0" y="-26584"/>
              <a:ext cx="1753431" cy="32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T.Almeida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, V. Castelo)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78" name="Rectangle 11"/>
          <p:cNvGrpSpPr/>
          <p:nvPr/>
        </p:nvGrpSpPr>
        <p:grpSpPr>
          <a:xfrm>
            <a:off x="4275311" y="2377114"/>
            <a:ext cx="1874605" cy="323163"/>
            <a:chOff x="0" y="-46382"/>
            <a:chExt cx="1874603" cy="323162"/>
          </a:xfrm>
        </p:grpSpPr>
        <p:sp>
          <p:nvSpPr>
            <p:cNvPr id="79" name="Rectangle"/>
            <p:cNvSpPr/>
            <p:nvPr/>
          </p:nvSpPr>
          <p:spPr>
            <a:xfrm>
              <a:off x="0" y="-1"/>
              <a:ext cx="1753431" cy="230396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80" name="Rui Alberto Oliveira"/>
            <p:cNvSpPr txBox="1"/>
            <p:nvPr/>
          </p:nvSpPr>
          <p:spPr>
            <a:xfrm>
              <a:off x="0" y="-46382"/>
              <a:ext cx="1874603" cy="32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Antonina,V.N.Famalicão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)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81" name="Rectangle 12"/>
          <p:cNvGrpSpPr/>
          <p:nvPr/>
        </p:nvGrpSpPr>
        <p:grpSpPr>
          <a:xfrm>
            <a:off x="4271065" y="2799507"/>
            <a:ext cx="1757679" cy="294630"/>
            <a:chOff x="-1" y="-33340"/>
            <a:chExt cx="1757678" cy="294629"/>
          </a:xfrm>
        </p:grpSpPr>
        <p:sp>
          <p:nvSpPr>
            <p:cNvPr id="82" name="Rectangle"/>
            <p:cNvSpPr/>
            <p:nvPr/>
          </p:nvSpPr>
          <p:spPr>
            <a:xfrm>
              <a:off x="-1" y="-1"/>
              <a:ext cx="1757678" cy="227950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83" name="Luís Salgueiro"/>
            <p:cNvSpPr txBox="1"/>
            <p:nvPr/>
          </p:nvSpPr>
          <p:spPr>
            <a:xfrm>
              <a:off x="-1" y="-33340"/>
              <a:ext cx="1757678" cy="294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Renascer, Gondomar)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84" name="Rectangle 13"/>
          <p:cNvGrpSpPr/>
          <p:nvPr/>
        </p:nvGrpSpPr>
        <p:grpSpPr>
          <a:xfrm>
            <a:off x="4271065" y="3226426"/>
            <a:ext cx="1757679" cy="294630"/>
            <a:chOff x="-1" y="-18781"/>
            <a:chExt cx="1757678" cy="294628"/>
          </a:xfrm>
        </p:grpSpPr>
        <p:sp>
          <p:nvSpPr>
            <p:cNvPr id="85" name="Rectangle"/>
            <p:cNvSpPr/>
            <p:nvPr/>
          </p:nvSpPr>
          <p:spPr>
            <a:xfrm>
              <a:off x="-1" y="0"/>
              <a:ext cx="1757678" cy="257066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86" name="Camila Mota Neves"/>
            <p:cNvSpPr txBox="1"/>
            <p:nvPr/>
          </p:nvSpPr>
          <p:spPr>
            <a:xfrm>
              <a:off x="-1" y="-18781"/>
              <a:ext cx="1757678" cy="294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Nova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Saude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,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Sto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Tirso)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87" name="Rectangle 14"/>
          <p:cNvGrpSpPr/>
          <p:nvPr/>
        </p:nvGrpSpPr>
        <p:grpSpPr>
          <a:xfrm>
            <a:off x="7277609" y="4339721"/>
            <a:ext cx="1783011" cy="294630"/>
            <a:chOff x="0" y="-369"/>
            <a:chExt cx="1783009" cy="294628"/>
          </a:xfrm>
        </p:grpSpPr>
        <p:sp>
          <p:nvSpPr>
            <p:cNvPr id="88" name="Rectangle"/>
            <p:cNvSpPr/>
            <p:nvPr/>
          </p:nvSpPr>
          <p:spPr>
            <a:xfrm>
              <a:off x="0" y="0"/>
              <a:ext cx="1783009" cy="293889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89" name="João Miguel Bernardes"/>
            <p:cNvSpPr txBox="1"/>
            <p:nvPr/>
          </p:nvSpPr>
          <p:spPr>
            <a:xfrm>
              <a:off x="0" y="-369"/>
              <a:ext cx="1783009" cy="294628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Marco Canaveses)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90" name="Rectangle 15"/>
          <p:cNvGrpSpPr/>
          <p:nvPr/>
        </p:nvGrpSpPr>
        <p:grpSpPr>
          <a:xfrm>
            <a:off x="10229028" y="2340137"/>
            <a:ext cx="1775047" cy="294630"/>
            <a:chOff x="0" y="-9128"/>
            <a:chExt cx="1775045" cy="294628"/>
          </a:xfrm>
        </p:grpSpPr>
        <p:sp>
          <p:nvSpPr>
            <p:cNvPr id="91" name="Rectangle"/>
            <p:cNvSpPr/>
            <p:nvPr/>
          </p:nvSpPr>
          <p:spPr>
            <a:xfrm>
              <a:off x="0" y="0"/>
              <a:ext cx="1775045" cy="276371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92" name="Hugo Malheiro Rodrigues"/>
            <p:cNvSpPr txBox="1"/>
            <p:nvPr/>
          </p:nvSpPr>
          <p:spPr>
            <a:xfrm>
              <a:off x="0" y="-9128"/>
              <a:ext cx="1775045" cy="294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Alfena, Paredes)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93" name="Rectangle 16"/>
          <p:cNvGrpSpPr/>
          <p:nvPr/>
        </p:nvGrpSpPr>
        <p:grpSpPr>
          <a:xfrm>
            <a:off x="7283406" y="4733413"/>
            <a:ext cx="1781824" cy="294630"/>
            <a:chOff x="-1" y="-29713"/>
            <a:chExt cx="1781823" cy="294629"/>
          </a:xfrm>
        </p:grpSpPr>
        <p:sp>
          <p:nvSpPr>
            <p:cNvPr id="94" name="Rectangle"/>
            <p:cNvSpPr/>
            <p:nvPr/>
          </p:nvSpPr>
          <p:spPr>
            <a:xfrm>
              <a:off x="-1" y="-1"/>
              <a:ext cx="1781823" cy="235206"/>
            </a:xfrm>
            <a:prstGeom prst="rect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95" name="Bernardo Palma Mira"/>
            <p:cNvSpPr txBox="1"/>
            <p:nvPr/>
          </p:nvSpPr>
          <p:spPr>
            <a:xfrm>
              <a:off x="-1" y="-29713"/>
              <a:ext cx="1781823" cy="294629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Marmelais, Tomar)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96" name="Rectangle 17"/>
          <p:cNvGrpSpPr/>
          <p:nvPr/>
        </p:nvGrpSpPr>
        <p:grpSpPr>
          <a:xfrm>
            <a:off x="5419050" y="6001966"/>
            <a:ext cx="1781824" cy="294630"/>
            <a:chOff x="-1" y="-19862"/>
            <a:chExt cx="1781823" cy="294629"/>
          </a:xfrm>
        </p:grpSpPr>
        <p:sp>
          <p:nvSpPr>
            <p:cNvPr id="97" name="Rectangle"/>
            <p:cNvSpPr/>
            <p:nvPr/>
          </p:nvSpPr>
          <p:spPr>
            <a:xfrm>
              <a:off x="-1" y="-1"/>
              <a:ext cx="1781823" cy="254907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98" name="Ricardo Dias Correia"/>
            <p:cNvSpPr txBox="1"/>
            <p:nvPr/>
          </p:nvSpPr>
          <p:spPr>
            <a:xfrm>
              <a:off x="-1" y="-19862"/>
              <a:ext cx="1781823" cy="294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Cidade Jardim, Viseu)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99" name="Rectangle 20"/>
          <p:cNvGrpSpPr/>
          <p:nvPr/>
        </p:nvGrpSpPr>
        <p:grpSpPr>
          <a:xfrm>
            <a:off x="5409662" y="4332095"/>
            <a:ext cx="1791214" cy="294630"/>
            <a:chOff x="0" y="-8720"/>
            <a:chExt cx="1791212" cy="294628"/>
          </a:xfrm>
        </p:grpSpPr>
        <p:sp>
          <p:nvSpPr>
            <p:cNvPr id="100" name="Rectangle"/>
            <p:cNvSpPr/>
            <p:nvPr/>
          </p:nvSpPr>
          <p:spPr>
            <a:xfrm>
              <a:off x="0" y="0"/>
              <a:ext cx="1791212" cy="277188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01" name="Ivo Reis"/>
            <p:cNvSpPr txBox="1"/>
            <p:nvPr/>
          </p:nvSpPr>
          <p:spPr>
            <a:xfrm>
              <a:off x="0" y="-8720"/>
              <a:ext cx="1791212" cy="294628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Colares, Sintra)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02" name="Rectangle 21"/>
          <p:cNvGrpSpPr/>
          <p:nvPr/>
        </p:nvGrpSpPr>
        <p:grpSpPr>
          <a:xfrm>
            <a:off x="5409660" y="5174481"/>
            <a:ext cx="1791214" cy="294630"/>
            <a:chOff x="0" y="-25922"/>
            <a:chExt cx="1791212" cy="294629"/>
          </a:xfrm>
        </p:grpSpPr>
        <p:sp>
          <p:nvSpPr>
            <p:cNvPr id="103" name="Rectangle"/>
            <p:cNvSpPr/>
            <p:nvPr/>
          </p:nvSpPr>
          <p:spPr>
            <a:xfrm>
              <a:off x="0" y="-1"/>
              <a:ext cx="1791212" cy="242788"/>
            </a:xfrm>
            <a:prstGeom prst="rect">
              <a:avLst/>
            </a:prstGeom>
            <a:noFill/>
            <a:ln w="25400" cap="flat">
              <a:solidFill>
                <a:srgbClr val="0020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04" name="Inês Lima Ferreira"/>
            <p:cNvSpPr txBox="1"/>
            <p:nvPr/>
          </p:nvSpPr>
          <p:spPr>
            <a:xfrm>
              <a:off x="0" y="-25922"/>
              <a:ext cx="1791212" cy="294629"/>
            </a:xfrm>
            <a:prstGeom prst="rect">
              <a:avLst/>
            </a:prstGeom>
            <a:noFill/>
            <a:ln w="12700" cap="flat">
              <a:solidFill>
                <a:srgbClr val="00206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Luisa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Todi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,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Setubal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)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05" name="Rectangle 22"/>
          <p:cNvGrpSpPr/>
          <p:nvPr/>
        </p:nvGrpSpPr>
        <p:grpSpPr>
          <a:xfrm>
            <a:off x="5388144" y="4726852"/>
            <a:ext cx="1812730" cy="323163"/>
            <a:chOff x="0" y="-40383"/>
            <a:chExt cx="1791212" cy="323160"/>
          </a:xfrm>
        </p:grpSpPr>
        <p:sp>
          <p:nvSpPr>
            <p:cNvPr id="106" name="Rectangle"/>
            <p:cNvSpPr/>
            <p:nvPr/>
          </p:nvSpPr>
          <p:spPr>
            <a:xfrm>
              <a:off x="0" y="0"/>
              <a:ext cx="1791212" cy="242394"/>
            </a:xfrm>
            <a:prstGeom prst="rect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07" name="Henrique José Nascimento"/>
            <p:cNvSpPr txBox="1"/>
            <p:nvPr/>
          </p:nvSpPr>
          <p:spPr>
            <a:xfrm>
              <a:off x="0" y="-40383"/>
              <a:ext cx="1791212" cy="323160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Caldas da Rainha)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08" name="Rectangle 23"/>
          <p:cNvGrpSpPr/>
          <p:nvPr/>
        </p:nvGrpSpPr>
        <p:grpSpPr>
          <a:xfrm>
            <a:off x="5409660" y="5573572"/>
            <a:ext cx="1791215" cy="294630"/>
            <a:chOff x="0" y="-6991"/>
            <a:chExt cx="1791213" cy="294628"/>
          </a:xfrm>
        </p:grpSpPr>
        <p:sp>
          <p:nvSpPr>
            <p:cNvPr id="109" name="Rectangle"/>
            <p:cNvSpPr/>
            <p:nvPr/>
          </p:nvSpPr>
          <p:spPr>
            <a:xfrm>
              <a:off x="0" y="0"/>
              <a:ext cx="1791213" cy="280646"/>
            </a:xfrm>
            <a:prstGeom prst="rect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10" name="João Nunes da Silva"/>
            <p:cNvSpPr txBox="1"/>
            <p:nvPr/>
          </p:nvSpPr>
          <p:spPr>
            <a:xfrm>
              <a:off x="0" y="-6991"/>
              <a:ext cx="1791213" cy="294628"/>
            </a:xfrm>
            <a:prstGeom prst="rect">
              <a:avLst/>
            </a:prstGeom>
            <a:noFill/>
            <a:ln w="12700" cap="flat">
              <a:solidFill>
                <a:srgbClr val="FFFF0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(HFAR, Lisboa)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sp>
        <p:nvSpPr>
          <p:cNvPr id="111" name="Ana Francisco Viegas"/>
          <p:cNvSpPr txBox="1"/>
          <p:nvPr/>
        </p:nvSpPr>
        <p:spPr>
          <a:xfrm>
            <a:off x="7283407" y="5573571"/>
            <a:ext cx="1791215" cy="29463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miter lim="400000"/>
          </a:ln>
          <a:effectLst/>
        </p:spPr>
        <p:txBody>
          <a:bodyPr wrap="square" lIns="45719" tIns="45719" rIns="45719" bIns="45719" numCol="1" anchor="ctr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303030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(USF Carnaxide, Oeiras)</a:t>
            </a:r>
            <a:endParaRPr kumimoji="0" lang="pt-PT" sz="1000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grpSp>
        <p:nvGrpSpPr>
          <p:cNvPr id="112" name="Rectangle 31"/>
          <p:cNvGrpSpPr/>
          <p:nvPr/>
        </p:nvGrpSpPr>
        <p:grpSpPr>
          <a:xfrm>
            <a:off x="328532" y="2249934"/>
            <a:ext cx="1753432" cy="334782"/>
            <a:chOff x="0" y="-1"/>
            <a:chExt cx="1753431" cy="232888"/>
          </a:xfrm>
        </p:grpSpPr>
        <p:sp>
          <p:nvSpPr>
            <p:cNvPr id="113" name="Rectangle"/>
            <p:cNvSpPr/>
            <p:nvPr/>
          </p:nvSpPr>
          <p:spPr>
            <a:xfrm>
              <a:off x="0" y="-1"/>
              <a:ext cx="1753431" cy="232888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14" name="Pedro Carrilho"/>
            <p:cNvSpPr txBox="1"/>
            <p:nvPr/>
          </p:nvSpPr>
          <p:spPr>
            <a:xfrm>
              <a:off x="0" y="4039"/>
              <a:ext cx="1753431" cy="22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Sto. A. Cavaleiros)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15" name="Rectangle 32"/>
          <p:cNvGrpSpPr/>
          <p:nvPr/>
        </p:nvGrpSpPr>
        <p:grpSpPr>
          <a:xfrm>
            <a:off x="10212859" y="2783689"/>
            <a:ext cx="1791215" cy="323163"/>
            <a:chOff x="0" y="-28197"/>
            <a:chExt cx="1791213" cy="323162"/>
          </a:xfrm>
        </p:grpSpPr>
        <p:sp>
          <p:nvSpPr>
            <p:cNvPr id="116" name="Rectangle"/>
            <p:cNvSpPr/>
            <p:nvPr/>
          </p:nvSpPr>
          <p:spPr>
            <a:xfrm>
              <a:off x="0" y="-1"/>
              <a:ext cx="1791213" cy="266768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17" name="Manuel Rodrigues"/>
            <p:cNvSpPr txBox="1"/>
            <p:nvPr/>
          </p:nvSpPr>
          <p:spPr>
            <a:xfrm>
              <a:off x="56783" y="-28197"/>
              <a:ext cx="1734430" cy="32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Vila Franca Xira)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18" name="Rectangle 33"/>
          <p:cNvGrpSpPr/>
          <p:nvPr/>
        </p:nvGrpSpPr>
        <p:grpSpPr>
          <a:xfrm>
            <a:off x="7283407" y="5997288"/>
            <a:ext cx="1791215" cy="323163"/>
            <a:chOff x="0" y="-10659"/>
            <a:chExt cx="1791213" cy="323162"/>
          </a:xfrm>
        </p:grpSpPr>
        <p:sp>
          <p:nvSpPr>
            <p:cNvPr id="119" name="Rectangle"/>
            <p:cNvSpPr/>
            <p:nvPr/>
          </p:nvSpPr>
          <p:spPr>
            <a:xfrm>
              <a:off x="0" y="-1"/>
              <a:ext cx="1791213" cy="30184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20" name="Miguel Maria Santos"/>
            <p:cNvSpPr txBox="1"/>
            <p:nvPr/>
          </p:nvSpPr>
          <p:spPr>
            <a:xfrm>
              <a:off x="0" y="-10659"/>
              <a:ext cx="1791213" cy="32316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Descobrimentos Lagos)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21" name="Rectangle 35"/>
          <p:cNvGrpSpPr/>
          <p:nvPr/>
        </p:nvGrpSpPr>
        <p:grpSpPr>
          <a:xfrm>
            <a:off x="8299757" y="2320814"/>
            <a:ext cx="1791215" cy="294630"/>
            <a:chOff x="0" y="-16837"/>
            <a:chExt cx="1791213" cy="294629"/>
          </a:xfrm>
        </p:grpSpPr>
        <p:sp>
          <p:nvSpPr>
            <p:cNvPr id="122" name="Rectangle"/>
            <p:cNvSpPr/>
            <p:nvPr/>
          </p:nvSpPr>
          <p:spPr>
            <a:xfrm>
              <a:off x="0" y="-1"/>
              <a:ext cx="1791213" cy="260956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23" name="João Homem Gouveia"/>
            <p:cNvSpPr txBox="1"/>
            <p:nvPr/>
          </p:nvSpPr>
          <p:spPr>
            <a:xfrm>
              <a:off x="0" y="-16837"/>
              <a:ext cx="1791213" cy="294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(CS S. Vicente, Madeira)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24" name="Rectangle: Rounded Corners 36"/>
          <p:cNvGrpSpPr/>
          <p:nvPr/>
        </p:nvGrpSpPr>
        <p:grpSpPr>
          <a:xfrm>
            <a:off x="328532" y="1503024"/>
            <a:ext cx="1753432" cy="619463"/>
            <a:chOff x="0" y="-32141"/>
            <a:chExt cx="1753431" cy="619462"/>
          </a:xfrm>
        </p:grpSpPr>
        <p:sp>
          <p:nvSpPr>
            <p:cNvPr id="125" name="Rounded Rectangle"/>
            <p:cNvSpPr/>
            <p:nvPr/>
          </p:nvSpPr>
          <p:spPr>
            <a:xfrm>
              <a:off x="0" y="0"/>
              <a:ext cx="1753431" cy="55518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26" name="Fontes Informação…"/>
            <p:cNvSpPr txBox="1"/>
            <p:nvPr/>
          </p:nvSpPr>
          <p:spPr>
            <a:xfrm>
              <a:off x="27101" y="-32141"/>
              <a:ext cx="1699229" cy="619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 b="1">
                  <a:solidFill>
                    <a:srgbClr val="FFFFFF"/>
                  </a:solidFill>
                </a:defRPr>
              </a:pP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Reliable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Data </a:t>
              </a:r>
              <a:endPara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 b="1">
                  <a:solidFill>
                    <a:srgbClr val="FFFFFF"/>
                  </a:solidFill>
                </a:defRPr>
              </a:pP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Sources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27" name="Rectangle: Rounded Corners 37"/>
          <p:cNvGrpSpPr/>
          <p:nvPr/>
        </p:nvGrpSpPr>
        <p:grpSpPr>
          <a:xfrm>
            <a:off x="2371772" y="1532899"/>
            <a:ext cx="1753433" cy="389256"/>
            <a:chOff x="0" y="0"/>
            <a:chExt cx="1753431" cy="389255"/>
          </a:xfrm>
        </p:grpSpPr>
        <p:sp>
          <p:nvSpPr>
            <p:cNvPr id="128" name="Rounded Rectangle"/>
            <p:cNvSpPr/>
            <p:nvPr/>
          </p:nvSpPr>
          <p:spPr>
            <a:xfrm>
              <a:off x="0" y="0"/>
              <a:ext cx="1753431" cy="38925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29" name="Perfil do Doente (2)"/>
            <p:cNvSpPr txBox="1"/>
            <p:nvPr/>
          </p:nvSpPr>
          <p:spPr>
            <a:xfrm>
              <a:off x="19001" y="23396"/>
              <a:ext cx="1715429" cy="342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2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Patient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Profiling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35" name="Rectangle: Rounded Corners 38"/>
          <p:cNvGrpSpPr/>
          <p:nvPr/>
        </p:nvGrpSpPr>
        <p:grpSpPr>
          <a:xfrm>
            <a:off x="4275311" y="1535163"/>
            <a:ext cx="1753433" cy="650837"/>
            <a:chOff x="0" y="0"/>
            <a:chExt cx="1753431" cy="650835"/>
          </a:xfrm>
        </p:grpSpPr>
        <p:sp>
          <p:nvSpPr>
            <p:cNvPr id="136" name="Rounded Rectangle"/>
            <p:cNvSpPr/>
            <p:nvPr/>
          </p:nvSpPr>
          <p:spPr>
            <a:xfrm>
              <a:off x="0" y="0"/>
              <a:ext cx="1753431" cy="65083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37" name="Alvo Terapêutico Individualizado (3)"/>
            <p:cNvSpPr txBox="1"/>
            <p:nvPr/>
          </p:nvSpPr>
          <p:spPr>
            <a:xfrm>
              <a:off x="31770" y="15687"/>
              <a:ext cx="1689891" cy="61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2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Individualized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Therapeutic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Target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38" name="Rectangle: Rounded Corners 39"/>
          <p:cNvGrpSpPr/>
          <p:nvPr/>
        </p:nvGrpSpPr>
        <p:grpSpPr>
          <a:xfrm>
            <a:off x="6378868" y="1535163"/>
            <a:ext cx="1791214" cy="650837"/>
            <a:chOff x="0" y="0"/>
            <a:chExt cx="1791213" cy="650835"/>
          </a:xfrm>
        </p:grpSpPr>
        <p:sp>
          <p:nvSpPr>
            <p:cNvPr id="139" name="Rounded Rectangle"/>
            <p:cNvSpPr/>
            <p:nvPr/>
          </p:nvSpPr>
          <p:spPr>
            <a:xfrm>
              <a:off x="0" y="0"/>
              <a:ext cx="1791213" cy="65083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40" name="Terapêutica Farmacológica (10)"/>
            <p:cNvSpPr txBox="1"/>
            <p:nvPr/>
          </p:nvSpPr>
          <p:spPr>
            <a:xfrm>
              <a:off x="31770" y="15687"/>
              <a:ext cx="1727673" cy="61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2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Pharmacologic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Therapeutics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41" name="Rectangle: Rounded Corners 40"/>
          <p:cNvGrpSpPr/>
          <p:nvPr/>
        </p:nvGrpSpPr>
        <p:grpSpPr>
          <a:xfrm>
            <a:off x="8346855" y="1535163"/>
            <a:ext cx="1791215" cy="650837"/>
            <a:chOff x="0" y="0"/>
            <a:chExt cx="1791213" cy="650835"/>
          </a:xfrm>
        </p:grpSpPr>
        <p:sp>
          <p:nvSpPr>
            <p:cNvPr id="142" name="Rounded Rectangle"/>
            <p:cNvSpPr/>
            <p:nvPr/>
          </p:nvSpPr>
          <p:spPr>
            <a:xfrm>
              <a:off x="0" y="0"/>
              <a:ext cx="1791213" cy="65083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43" name="Terapêutica não Farmacológica (1)"/>
            <p:cNvSpPr txBox="1"/>
            <p:nvPr/>
          </p:nvSpPr>
          <p:spPr>
            <a:xfrm>
              <a:off x="31770" y="15687"/>
              <a:ext cx="1727673" cy="61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2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Non-</a:t>
              </a: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pharmacologic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Therapeutics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44" name="Rectangle: Rounded Corners 41"/>
          <p:cNvGrpSpPr/>
          <p:nvPr/>
        </p:nvGrpSpPr>
        <p:grpSpPr>
          <a:xfrm>
            <a:off x="10250641" y="1532899"/>
            <a:ext cx="1753433" cy="389256"/>
            <a:chOff x="0" y="0"/>
            <a:chExt cx="1753431" cy="389255"/>
          </a:xfrm>
        </p:grpSpPr>
        <p:sp>
          <p:nvSpPr>
            <p:cNvPr id="145" name="Rounded Rectangle"/>
            <p:cNvSpPr/>
            <p:nvPr/>
          </p:nvSpPr>
          <p:spPr>
            <a:xfrm>
              <a:off x="0" y="0"/>
              <a:ext cx="1753431" cy="38925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46" name="Usabilidade (3)"/>
            <p:cNvSpPr txBox="1"/>
            <p:nvPr/>
          </p:nvSpPr>
          <p:spPr>
            <a:xfrm>
              <a:off x="19001" y="23396"/>
              <a:ext cx="1715429" cy="342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2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User</a:t>
              </a: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r>
                <a:rPr kumimoji="0" lang="pt-P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friendliness</a:t>
              </a:r>
              <a:r>
                <a:rPr kumimoji="0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sp>
        <p:nvSpPr>
          <p:cNvPr id="147" name="Rounded Rectangle"/>
          <p:cNvSpPr/>
          <p:nvPr/>
        </p:nvSpPr>
        <p:spPr>
          <a:xfrm>
            <a:off x="6378868" y="2316634"/>
            <a:ext cx="1791213" cy="2586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31750" cap="flat">
            <a:solidFill>
              <a:srgbClr val="00B050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0" b="1">
                <a:solidFill>
                  <a:srgbClr val="303030"/>
                </a:solidFill>
              </a:defRPr>
            </a:pPr>
            <a:r>
              <a:rPr kumimoji="0" lang="pt-PT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Biguanidas e Outros (2)</a:t>
            </a:r>
            <a:endParaRPr kumimoji="0" lang="pt-PT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sp>
        <p:nvSpPr>
          <p:cNvPr id="148" name="Rounded Rectangle"/>
          <p:cNvSpPr/>
          <p:nvPr/>
        </p:nvSpPr>
        <p:spPr>
          <a:xfrm>
            <a:off x="6378868" y="2629094"/>
            <a:ext cx="1791213" cy="2586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 cap="flat">
            <a:solidFill>
              <a:srgbClr val="002060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0" b="1">
                <a:solidFill>
                  <a:srgbClr val="FFFFFF"/>
                </a:solidFill>
              </a:defRPr>
            </a:pPr>
            <a:r>
              <a:rPr kumimoji="0" lang="pt-PT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iDPP4 (2)</a:t>
            </a:r>
            <a:endParaRPr kumimoji="0" lang="pt-PT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sp>
        <p:nvSpPr>
          <p:cNvPr id="149" name="Rounded Rectangle"/>
          <p:cNvSpPr/>
          <p:nvPr/>
        </p:nvSpPr>
        <p:spPr>
          <a:xfrm>
            <a:off x="6378868" y="2956809"/>
            <a:ext cx="1791213" cy="2586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 cap="flat">
            <a:solidFill>
              <a:srgbClr val="FFC000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0" b="1">
                <a:solidFill>
                  <a:srgbClr val="FFFFFF"/>
                </a:solidFill>
              </a:defRPr>
            </a:pPr>
            <a:r>
              <a:rPr kumimoji="0" lang="pt-PT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iSGLT2 (2)</a:t>
            </a:r>
            <a:endParaRPr kumimoji="0" lang="pt-PT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grpSp>
        <p:nvGrpSpPr>
          <p:cNvPr id="150" name="Rectangle: Rounded Corners 45"/>
          <p:cNvGrpSpPr/>
          <p:nvPr/>
        </p:nvGrpSpPr>
        <p:grpSpPr>
          <a:xfrm>
            <a:off x="6378868" y="3284522"/>
            <a:ext cx="1791212" cy="258620"/>
            <a:chOff x="0" y="0"/>
            <a:chExt cx="1791211" cy="258618"/>
          </a:xfrm>
        </p:grpSpPr>
        <p:sp>
          <p:nvSpPr>
            <p:cNvPr id="151" name="Rounded Rectangle"/>
            <p:cNvSpPr/>
            <p:nvPr/>
          </p:nvSpPr>
          <p:spPr>
            <a:xfrm>
              <a:off x="0" y="0"/>
              <a:ext cx="1791212" cy="25861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2225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FFFFFF"/>
                  </a:solidFill>
                </a:defRPr>
              </a:pPr>
              <a:endParaRPr kumimoji="0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52" name="aGLP1 (2)"/>
            <p:cNvSpPr txBox="1"/>
            <p:nvPr/>
          </p:nvSpPr>
          <p:spPr>
            <a:xfrm>
              <a:off x="12625" y="9674"/>
              <a:ext cx="1765962" cy="239270"/>
            </a:xfrm>
            <a:prstGeom prst="rect">
              <a:avLst/>
            </a:prstGeom>
            <a:noFill/>
            <a:ln w="22225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1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aGLP1 (2)</a:t>
              </a:r>
              <a:endParaRPr kumimoji="0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sp>
        <p:nvSpPr>
          <p:cNvPr id="153" name="Rounded Rectangle"/>
          <p:cNvSpPr/>
          <p:nvPr/>
        </p:nvSpPr>
        <p:spPr>
          <a:xfrm>
            <a:off x="6378868" y="3628684"/>
            <a:ext cx="1791213" cy="2586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 cap="flat">
            <a:solidFill>
              <a:srgbClr val="FF0000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0" b="1">
                <a:solidFill>
                  <a:srgbClr val="FFFFFF"/>
                </a:solidFill>
              </a:defRPr>
            </a:pPr>
            <a:r>
              <a:rPr kumimoji="0" lang="pt-PT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Insulinas (2)</a:t>
            </a:r>
            <a:endParaRPr kumimoji="0" lang="pt-PT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grpSp>
        <p:nvGrpSpPr>
          <p:cNvPr id="154" name="Up Arrow Callout 3"/>
          <p:cNvGrpSpPr/>
          <p:nvPr/>
        </p:nvGrpSpPr>
        <p:grpSpPr>
          <a:xfrm>
            <a:off x="354264" y="2946956"/>
            <a:ext cx="1701965" cy="922324"/>
            <a:chOff x="0" y="0"/>
            <a:chExt cx="1701964" cy="922322"/>
          </a:xfrm>
        </p:grpSpPr>
        <p:sp>
          <p:nvSpPr>
            <p:cNvPr id="155" name="Shape"/>
            <p:cNvSpPr/>
            <p:nvPr/>
          </p:nvSpPr>
          <p:spPr>
            <a:xfrm>
              <a:off x="0" y="0"/>
              <a:ext cx="1701964" cy="922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65"/>
                  </a:moveTo>
                  <a:lnTo>
                    <a:pt x="9337" y="7565"/>
                  </a:lnTo>
                  <a:lnTo>
                    <a:pt x="9337" y="5400"/>
                  </a:lnTo>
                  <a:lnTo>
                    <a:pt x="7874" y="5400"/>
                  </a:lnTo>
                  <a:lnTo>
                    <a:pt x="10800" y="0"/>
                  </a:lnTo>
                  <a:lnTo>
                    <a:pt x="13726" y="5400"/>
                  </a:lnTo>
                  <a:lnTo>
                    <a:pt x="12263" y="5400"/>
                  </a:lnTo>
                  <a:lnTo>
                    <a:pt x="12263" y="7565"/>
                  </a:lnTo>
                  <a:lnTo>
                    <a:pt x="21600" y="756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6997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 b="1">
                  <a:solidFill>
                    <a:srgbClr val="303030"/>
                  </a:solidFill>
                </a:defRPr>
              </a:pP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56" name="Pontos de contacto Mundipharma e IBM"/>
            <p:cNvSpPr txBox="1"/>
            <p:nvPr/>
          </p:nvSpPr>
          <p:spPr>
            <a:xfrm>
              <a:off x="0" y="484175"/>
              <a:ext cx="1701964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COORDINATORS</a:t>
              </a:r>
              <a:endPara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57" name="Rectangle 19"/>
          <p:cNvGrpSpPr/>
          <p:nvPr/>
        </p:nvGrpSpPr>
        <p:grpSpPr>
          <a:xfrm>
            <a:off x="8291253" y="2730723"/>
            <a:ext cx="1783011" cy="294630"/>
            <a:chOff x="0" y="-3184"/>
            <a:chExt cx="1783009" cy="294629"/>
          </a:xfrm>
        </p:grpSpPr>
        <p:sp>
          <p:nvSpPr>
            <p:cNvPr id="158" name="Rectangle"/>
            <p:cNvSpPr/>
            <p:nvPr/>
          </p:nvSpPr>
          <p:spPr>
            <a:xfrm>
              <a:off x="0" y="-1"/>
              <a:ext cx="1783009" cy="288264"/>
            </a:xfrm>
            <a:prstGeom prst="rect">
              <a:avLst/>
            </a:pr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59" name="José Pedro Machado"/>
            <p:cNvSpPr txBox="1"/>
            <p:nvPr/>
          </p:nvSpPr>
          <p:spPr>
            <a:xfrm>
              <a:off x="0" y="-3184"/>
              <a:ext cx="1783009" cy="294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(USF V. </a:t>
              </a:r>
              <a:r>
                <a:rPr kumimoji="0" lang="pt-PT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Saude</a:t>
              </a: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, Aveiro)</a:t>
              </a: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60" name="Rectangle 34"/>
          <p:cNvGrpSpPr/>
          <p:nvPr/>
        </p:nvGrpSpPr>
        <p:grpSpPr>
          <a:xfrm>
            <a:off x="7283407" y="5171265"/>
            <a:ext cx="1791215" cy="294630"/>
            <a:chOff x="0" y="-3790"/>
            <a:chExt cx="1791213" cy="294629"/>
          </a:xfrm>
        </p:grpSpPr>
        <p:sp>
          <p:nvSpPr>
            <p:cNvPr id="161" name="Rectangle"/>
            <p:cNvSpPr/>
            <p:nvPr/>
          </p:nvSpPr>
          <p:spPr>
            <a:xfrm>
              <a:off x="0" y="-1"/>
              <a:ext cx="1791213" cy="287050"/>
            </a:xfrm>
            <a:prstGeom prst="rect">
              <a:avLst/>
            </a:prstGeom>
            <a:noFill/>
            <a:ln w="25400" cap="flat">
              <a:solidFill>
                <a:srgbClr val="00206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000">
                  <a:solidFill>
                    <a:srgbClr val="303030"/>
                  </a:solidFill>
                </a:defRPr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62" name="Rui Teves Carreiro"/>
            <p:cNvSpPr txBox="1"/>
            <p:nvPr/>
          </p:nvSpPr>
          <p:spPr>
            <a:xfrm>
              <a:off x="0" y="-3790"/>
              <a:ext cx="1791213" cy="294629"/>
            </a:xfrm>
            <a:prstGeom prst="rect">
              <a:avLst/>
            </a:prstGeom>
            <a:noFill/>
            <a:ln w="12700" cap="flat">
              <a:solidFill>
                <a:srgbClr val="002060"/>
              </a:solidFill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1000">
                  <a:solidFill>
                    <a:srgbClr val="30303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(HDES, Ponta Delgada)</a:t>
              </a:r>
              <a:endPara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sp>
        <p:nvSpPr>
          <p:cNvPr id="163" name="TextBox 1"/>
          <p:cNvSpPr txBox="1"/>
          <p:nvPr/>
        </p:nvSpPr>
        <p:spPr>
          <a:xfrm>
            <a:off x="543911" y="1048177"/>
            <a:ext cx="3990834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ea typeface="Arial"/>
                <a:cs typeface="IBM Plex Sans" panose="020B0603050203000203" charset="0"/>
                <a:sym typeface="Arial"/>
              </a:rPr>
              <a:t>* For privacy reasons, we have anonymized names with respective affiliation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ea typeface="Arial"/>
              <a:cs typeface="IBM Plex Sans" panose="020B0603050203000203" charset="0"/>
              <a:sym typeface="Arial"/>
            </a:endParaRPr>
          </a:p>
        </p:txBody>
      </p:sp>
      <p:sp>
        <p:nvSpPr>
          <p:cNvPr id="133" name="TEMA DA REUNIÃO"/>
          <p:cNvSpPr/>
          <p:nvPr/>
        </p:nvSpPr>
        <p:spPr>
          <a:xfrm>
            <a:off x="1186143" y="6410866"/>
            <a:ext cx="1278551" cy="2308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9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INTRODUCING WAIDI</a:t>
            </a:r>
            <a:endParaRPr kumimoji="0" lang="pt-PT" sz="9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Bases Layout ppt WAIDI_paginação.jpg" descr="Bases Layout ppt WAIDI_paginação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6" y="0"/>
            <a:ext cx="12180264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1" name="TÍTULO"/>
          <p:cNvSpPr/>
          <p:nvPr/>
        </p:nvSpPr>
        <p:spPr>
          <a:xfrm>
            <a:off x="652706" y="657766"/>
            <a:ext cx="217170" cy="36703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sp>
        <p:nvSpPr>
          <p:cNvPr id="132" name="MUNDIPHARMA &amp; IBM CONFIDENCIAL"/>
          <p:cNvSpPr/>
          <p:nvPr/>
        </p:nvSpPr>
        <p:spPr>
          <a:xfrm>
            <a:off x="5228985" y="6429501"/>
            <a:ext cx="1734030" cy="17743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" b="1">
                <a:latin typeface="Arial"/>
                <a:ea typeface="Arial"/>
                <a:cs typeface="Arial"/>
                <a:sym typeface="Arial"/>
              </a:defRPr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MUNDIPHARMA &amp; IBM</a:t>
            </a:r>
            <a:r>
              <a:rPr kumimoji="0" sz="7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 CONFIDENCIAL</a:t>
            </a:r>
            <a:endParaRPr kumimoji="0" sz="7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sp>
        <p:nvSpPr>
          <p:cNvPr id="134" name="01"/>
          <p:cNvSpPr/>
          <p:nvPr/>
        </p:nvSpPr>
        <p:spPr>
          <a:xfrm>
            <a:off x="89710" y="6410866"/>
            <a:ext cx="220569" cy="2308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/>
            </a:pPr>
            <a:r>
              <a:rPr kumimoji="0" lang="pt-PT" sz="9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11</a:t>
            </a:r>
            <a:endParaRPr kumimoji="0" lang="pt-PT" sz="9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sp>
        <p:nvSpPr>
          <p:cNvPr id="40" name="WHAT"/>
          <p:cNvSpPr txBox="1"/>
          <p:nvPr/>
        </p:nvSpPr>
        <p:spPr>
          <a:xfrm>
            <a:off x="990781" y="932912"/>
            <a:ext cx="1446184" cy="486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lvl1pPr algn="ctr">
              <a:lnSpc>
                <a:spcPct val="100000"/>
              </a:lnSpc>
              <a:buFont typeface="Gill Sans"/>
              <a:defRPr sz="29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ill Sans"/>
              <a:buNone/>
              <a:defRPr/>
            </a:pPr>
            <a:r>
              <a:rPr kumimoji="0" lang="en-GB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rPr>
              <a:t>WHAT</a:t>
            </a:r>
            <a:endParaRPr kumimoji="0" lang="en-GB" sz="2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sp>
        <p:nvSpPr>
          <p:cNvPr id="21" name="TÍTULO"/>
          <p:cNvSpPr/>
          <p:nvPr/>
        </p:nvSpPr>
        <p:spPr>
          <a:xfrm>
            <a:off x="652706" y="657766"/>
            <a:ext cx="1938988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DATA SOURCES</a:t>
            </a:r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  <p:grpSp>
        <p:nvGrpSpPr>
          <p:cNvPr id="10" name="Flowchart: Multidocument 3"/>
          <p:cNvGrpSpPr/>
          <p:nvPr/>
        </p:nvGrpSpPr>
        <p:grpSpPr>
          <a:xfrm>
            <a:off x="4932107" y="1004141"/>
            <a:ext cx="2075044" cy="1193425"/>
            <a:chOff x="0" y="0"/>
            <a:chExt cx="2075043" cy="1193424"/>
          </a:xfrm>
        </p:grpSpPr>
        <p:sp>
          <p:nvSpPr>
            <p:cNvPr id="11" name="Shape"/>
            <p:cNvSpPr/>
            <p:nvPr/>
          </p:nvSpPr>
          <p:spPr>
            <a:xfrm>
              <a:off x="0" y="0"/>
              <a:ext cx="2075043" cy="119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2" name="Guidelines,…"/>
            <p:cNvSpPr txBox="1"/>
            <p:nvPr/>
          </p:nvSpPr>
          <p:spPr>
            <a:xfrm>
              <a:off x="0" y="262328"/>
              <a:ext cx="1786362" cy="82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Guidelines,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ADA, SIGN, AACE,DGS, NICE,SPD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13" name="Flowchart: Multidocument 7"/>
          <p:cNvGrpSpPr/>
          <p:nvPr/>
        </p:nvGrpSpPr>
        <p:grpSpPr>
          <a:xfrm>
            <a:off x="7393630" y="1356404"/>
            <a:ext cx="2315282" cy="1193425"/>
            <a:chOff x="0" y="0"/>
            <a:chExt cx="2315280" cy="1193424"/>
          </a:xfrm>
        </p:grpSpPr>
        <p:sp>
          <p:nvSpPr>
            <p:cNvPr id="14" name="Shape"/>
            <p:cNvSpPr/>
            <p:nvPr/>
          </p:nvSpPr>
          <p:spPr>
            <a:xfrm>
              <a:off x="0" y="0"/>
              <a:ext cx="2315280" cy="119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15" name="Perfil do doente…"/>
            <p:cNvSpPr txBox="1"/>
            <p:nvPr/>
          </p:nvSpPr>
          <p:spPr>
            <a:xfrm>
              <a:off x="0" y="262328"/>
              <a:ext cx="1993177" cy="82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Patient profile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variables, risk factors, diagnosis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59" y="3033206"/>
            <a:ext cx="3032665" cy="10617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Oval 2"/>
          <p:cNvSpPr/>
          <p:nvPr/>
        </p:nvSpPr>
        <p:spPr>
          <a:xfrm>
            <a:off x="3772944" y="2378430"/>
            <a:ext cx="4172301" cy="2101140"/>
          </a:xfrm>
          <a:prstGeom prst="ellipse">
            <a:avLst/>
          </a:prstGeom>
          <a:ln w="25400">
            <a:solidFill>
              <a:srgbClr val="0070C0"/>
            </a:solidFill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600" b="1">
                <a:solidFill>
                  <a:srgbClr val="303030"/>
                </a:solidFill>
              </a:defRPr>
            </a:pPr>
            <a:endParaRPr kumimoji="0" lang="en-GB" sz="1600" b="1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Helvetica"/>
            </a:endParaRPr>
          </a:p>
        </p:txBody>
      </p:sp>
      <p:grpSp>
        <p:nvGrpSpPr>
          <p:cNvPr id="18" name="Flowchart: Multidocument 10"/>
          <p:cNvGrpSpPr/>
          <p:nvPr/>
        </p:nvGrpSpPr>
        <p:grpSpPr>
          <a:xfrm>
            <a:off x="8279617" y="2798156"/>
            <a:ext cx="2812819" cy="1193426"/>
            <a:chOff x="0" y="0"/>
            <a:chExt cx="2812818" cy="1193424"/>
          </a:xfrm>
        </p:grpSpPr>
        <p:sp>
          <p:nvSpPr>
            <p:cNvPr id="19" name="Shape"/>
            <p:cNvSpPr/>
            <p:nvPr/>
          </p:nvSpPr>
          <p:spPr>
            <a:xfrm>
              <a:off x="0" y="0"/>
              <a:ext cx="2812818" cy="119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20" name="Alvo terapêutico individualizado…"/>
            <p:cNvSpPr txBox="1"/>
            <p:nvPr/>
          </p:nvSpPr>
          <p:spPr>
            <a:xfrm>
              <a:off x="0" y="262329"/>
              <a:ext cx="2421498" cy="82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Individualized therapeutic target variables, weighting, equations target definition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23" name="Flowchart: Multidocument 11"/>
          <p:cNvGrpSpPr/>
          <p:nvPr/>
        </p:nvGrpSpPr>
        <p:grpSpPr>
          <a:xfrm>
            <a:off x="6790159" y="4413808"/>
            <a:ext cx="2475417" cy="1218742"/>
            <a:chOff x="0" y="0"/>
            <a:chExt cx="2475416" cy="1218741"/>
          </a:xfrm>
        </p:grpSpPr>
        <p:sp>
          <p:nvSpPr>
            <p:cNvPr id="24" name="Shape"/>
            <p:cNvSpPr/>
            <p:nvPr/>
          </p:nvSpPr>
          <p:spPr>
            <a:xfrm>
              <a:off x="0" y="0"/>
              <a:ext cx="2475416" cy="119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25" name="Terapêutica farmacológica…"/>
            <p:cNvSpPr txBox="1"/>
            <p:nvPr/>
          </p:nvSpPr>
          <p:spPr>
            <a:xfrm>
              <a:off x="0" y="135371"/>
              <a:ext cx="2131035" cy="1083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Pharmacologic therapeutics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Therapeutic classification, RCM.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30303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26" name="Flowchart: Multidocument 12"/>
          <p:cNvGrpSpPr/>
          <p:nvPr/>
        </p:nvGrpSpPr>
        <p:grpSpPr>
          <a:xfrm>
            <a:off x="3827041" y="4726713"/>
            <a:ext cx="2475418" cy="1218741"/>
            <a:chOff x="0" y="0"/>
            <a:chExt cx="2475416" cy="1218740"/>
          </a:xfrm>
        </p:grpSpPr>
        <p:sp>
          <p:nvSpPr>
            <p:cNvPr id="27" name="Shape"/>
            <p:cNvSpPr/>
            <p:nvPr/>
          </p:nvSpPr>
          <p:spPr>
            <a:xfrm>
              <a:off x="0" y="0"/>
              <a:ext cx="2475416" cy="119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28" name="Terapêuticas não farmacológicas…"/>
            <p:cNvSpPr txBox="1"/>
            <p:nvPr/>
          </p:nvSpPr>
          <p:spPr>
            <a:xfrm>
              <a:off x="0" y="135370"/>
              <a:ext cx="2131035" cy="1083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Non pharmacologic therapeutics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Physical activity, nutrition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 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29" name="Flowchart: Multidocument 13"/>
          <p:cNvGrpSpPr/>
          <p:nvPr/>
        </p:nvGrpSpPr>
        <p:grpSpPr>
          <a:xfrm>
            <a:off x="774336" y="3564082"/>
            <a:ext cx="2743201" cy="1337903"/>
            <a:chOff x="0" y="0"/>
            <a:chExt cx="2743200" cy="1337901"/>
          </a:xfrm>
        </p:grpSpPr>
        <p:sp>
          <p:nvSpPr>
            <p:cNvPr id="30" name="Shape"/>
            <p:cNvSpPr/>
            <p:nvPr/>
          </p:nvSpPr>
          <p:spPr>
            <a:xfrm>
              <a:off x="0" y="0"/>
              <a:ext cx="2743200" cy="133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31" name="Outras fontes,…"/>
            <p:cNvSpPr txBox="1"/>
            <p:nvPr/>
          </p:nvSpPr>
          <p:spPr>
            <a:xfrm>
              <a:off x="0" y="344292"/>
              <a:ext cx="2361565" cy="829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Other sources,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00" b="1">
                  <a:solidFill>
                    <a:srgbClr val="002060"/>
                  </a:solidFill>
                </a:defRPr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Scientific papers, publications, KPIs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grpSp>
        <p:nvGrpSpPr>
          <p:cNvPr id="32" name="Flowchart: Multidocument 14"/>
          <p:cNvGrpSpPr/>
          <p:nvPr/>
        </p:nvGrpSpPr>
        <p:grpSpPr>
          <a:xfrm>
            <a:off x="1201166" y="1732497"/>
            <a:ext cx="2743201" cy="1337903"/>
            <a:chOff x="0" y="0"/>
            <a:chExt cx="2743200" cy="1337901"/>
          </a:xfrm>
        </p:grpSpPr>
        <p:sp>
          <p:nvSpPr>
            <p:cNvPr id="33" name="Shape"/>
            <p:cNvSpPr/>
            <p:nvPr/>
          </p:nvSpPr>
          <p:spPr>
            <a:xfrm>
              <a:off x="0" y="0"/>
              <a:ext cx="2743200" cy="133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25400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  <p:sp>
          <p:nvSpPr>
            <p:cNvPr id="34" name="….."/>
            <p:cNvSpPr txBox="1"/>
            <p:nvPr/>
          </p:nvSpPr>
          <p:spPr>
            <a:xfrm>
              <a:off x="0" y="228105"/>
              <a:ext cx="2361565" cy="59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50000"/>
                </a:lnSpc>
                <a:defRPr sz="2400" b="1">
                  <a:solidFill>
                    <a:srgbClr val="00206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24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IBM Plex Sans" panose="020B0603050203000203" charset="0"/>
                  <a:cs typeface="IBM Plex Sans" panose="020B0603050203000203" charset="0"/>
                  <a:sym typeface="Helvetica"/>
                </a:rPr>
                <a:t>…..</a:t>
              </a:r>
              <a:endPara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Helvetica"/>
              </a:endParaRPr>
            </a:p>
          </p:txBody>
        </p:sp>
      </p:grpSp>
      <p:sp>
        <p:nvSpPr>
          <p:cNvPr id="36" name="TEMA DA REUNIÃO"/>
          <p:cNvSpPr/>
          <p:nvPr/>
        </p:nvSpPr>
        <p:spPr>
          <a:xfrm>
            <a:off x="1186143" y="6410866"/>
            <a:ext cx="1278551" cy="2308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9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IBM Plex Sans" panose="020B0603050203000203" charset="0"/>
                <a:cs typeface="IBM Plex Sans" panose="020B0603050203000203" charset="0"/>
                <a:sym typeface="Arial"/>
              </a:rPr>
              <a:t>INTRODUCING WAIDI</a:t>
            </a:r>
            <a:endParaRPr kumimoji="0" lang="pt-PT" sz="9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IBM Plex Sans" panose="020B0603050203000203" charset="0"/>
              <a:cs typeface="IBM Plex Sans" panose="020B0603050203000203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Bases Layout ppt WAIDI_paginação.jpg" descr="Bases Layout ppt WAIDI_paginação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41" y="0"/>
            <a:ext cx="12180264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1" name="TÍTULO"/>
          <p:cNvSpPr/>
          <p:nvPr/>
        </p:nvSpPr>
        <p:spPr>
          <a:xfrm>
            <a:off x="652706" y="657766"/>
            <a:ext cx="92394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MUNDIPHARMA &amp; IBM CONFIDENCIAL"/>
          <p:cNvSpPr/>
          <p:nvPr/>
        </p:nvSpPr>
        <p:spPr>
          <a:xfrm>
            <a:off x="5228985" y="6429501"/>
            <a:ext cx="1734030" cy="17743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" b="1">
                <a:latin typeface="Arial"/>
                <a:ea typeface="Arial"/>
                <a:cs typeface="Arial"/>
                <a:sym typeface="Arial"/>
              </a:defRPr>
            </a:pPr>
            <a:r>
              <a:rPr kumimoji="0" sz="700" b="0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MUNDIPHARMA &amp; IBM</a:t>
            </a:r>
            <a:r>
              <a:rPr kumimoji="0" sz="7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CONFIDENCIAL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" name="01"/>
          <p:cNvSpPr/>
          <p:nvPr/>
        </p:nvSpPr>
        <p:spPr>
          <a:xfrm>
            <a:off x="89710" y="6410866"/>
            <a:ext cx="220569" cy="2308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/>
            </a:pPr>
            <a:r>
              <a:rPr kumimoji="0" lang="pt-PT" sz="9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14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TÍTULO"/>
          <p:cNvSpPr/>
          <p:nvPr/>
        </p:nvSpPr>
        <p:spPr>
          <a:xfrm>
            <a:off x="652706" y="657766"/>
            <a:ext cx="784826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1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LET’S…"/>
          <p:cNvSpPr txBox="1"/>
          <p:nvPr/>
        </p:nvSpPr>
        <p:spPr>
          <a:xfrm>
            <a:off x="8833759" y="4293409"/>
            <a:ext cx="3580836" cy="46705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00">
                <a:solidFill>
                  <a:srgbClr val="FFFFFF"/>
                </a:solidFill>
              </a:defRPr>
            </a:pPr>
            <a:r>
              <a:rPr kumimoji="0" lang="pt-P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Helvetica"/>
              </a:rPr>
              <a:t>VÍDEO</a:t>
            </a:r>
            <a:endParaRPr kumimoji="0" lang="pt-PT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77" name="caso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t="11748"/>
          <a:stretch>
            <a:fillRect/>
          </a:stretch>
        </p:blipFill>
        <p:spPr>
          <a:xfrm>
            <a:off x="3932352" y="239539"/>
            <a:ext cx="4620577" cy="618974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MA DA REUNIÃO"/>
          <p:cNvSpPr/>
          <p:nvPr/>
        </p:nvSpPr>
        <p:spPr>
          <a:xfrm>
            <a:off x="1186143" y="6410866"/>
            <a:ext cx="1278551" cy="2308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9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INTRODUCING WAIDI</a:t>
            </a: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467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</p:childTnLst>
        </p:cTn>
      </p:par>
    </p:tnLst>
    <p:bldLst>
      <p:bldP spid="76" grpId="0" animBg="1" advAuto="0"/>
    </p:bldLst>
  </p:timing>
</p:sld>
</file>

<file path=ppt/theme/theme1.xml><?xml version="1.0" encoding="utf-8"?>
<a:theme xmlns:a="http://schemas.openxmlformats.org/drawingml/2006/main" name="3_Watson: Group 2, Teal 70">
  <a:themeElements>
    <a:clrScheme name="GreenTeal_vF">
      <a:dk1>
        <a:srgbClr val="000000"/>
      </a:dk1>
      <a:lt1>
        <a:srgbClr val="FFFFFF"/>
      </a:lt1>
      <a:dk2>
        <a:srgbClr val="093B01"/>
      </a:dk2>
      <a:lt2>
        <a:srgbClr val="003C31"/>
      </a:lt2>
      <a:accent1>
        <a:srgbClr val="B4E050"/>
      </a:accent1>
      <a:accent2>
        <a:srgbClr val="59A700"/>
      </a:accent2>
      <a:accent3>
        <a:srgbClr val="2C660A"/>
      </a:accent3>
      <a:accent4>
        <a:srgbClr val="6DEDD7"/>
      </a:accent4>
      <a:accent5>
        <a:srgbClr val="00B3A0"/>
      </a:accent5>
      <a:accent6>
        <a:srgbClr val="006D5D"/>
      </a:accent6>
      <a:hlink>
        <a:srgbClr val="AEAEAE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Watson: Group 2, Teal 70">
  <a:themeElements>
    <a:clrScheme name="BlueTeal_vF">
      <a:dk1>
        <a:srgbClr val="000000"/>
      </a:dk1>
      <a:lt1>
        <a:srgbClr val="FFFFFF"/>
      </a:lt1>
      <a:dk2>
        <a:srgbClr val="1C3648"/>
      </a:dk2>
      <a:lt2>
        <a:srgbClr val="003C31"/>
      </a:lt2>
      <a:accent1>
        <a:srgbClr val="7CC7FE"/>
      </a:accent1>
      <a:accent2>
        <a:srgbClr val="5596E6"/>
      </a:accent2>
      <a:accent3>
        <a:srgbClr val="325C80"/>
      </a:accent3>
      <a:accent4>
        <a:srgbClr val="6DEDD7"/>
      </a:accent4>
      <a:accent5>
        <a:srgbClr val="00B3A0"/>
      </a:accent5>
      <a:accent6>
        <a:srgbClr val="006D5D"/>
      </a:accent6>
      <a:hlink>
        <a:srgbClr val="AEAEAE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LORED THEME TEMPLATES">
  <a:themeElements>
    <a:clrScheme name="COLORED THEME TEMPLATES">
      <a:dk1>
        <a:srgbClr val="191919"/>
      </a:dk1>
      <a:lt1>
        <a:srgbClr val="FFFFFF"/>
      </a:lt1>
      <a:dk2>
        <a:srgbClr val="A7A7A7"/>
      </a:dk2>
      <a:lt2>
        <a:srgbClr val="535353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00FF"/>
      </a:hlink>
      <a:folHlink>
        <a:srgbClr val="FF00FF"/>
      </a:folHlink>
    </a:clrScheme>
    <a:fontScheme name="COLORED THEME TEMPLAT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OLORED THEME TEMPLAT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19191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19191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</Words>
  <Application>WPS Presentation</Application>
  <PresentationFormat>Widescreen</PresentationFormat>
  <Paragraphs>118</Paragraphs>
  <Slides>3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</vt:i4>
      </vt:variant>
    </vt:vector>
  </HeadingPairs>
  <TitlesOfParts>
    <vt:vector size="31" baseType="lpstr">
      <vt:lpstr>Arial</vt:lpstr>
      <vt:lpstr>SimSun</vt:lpstr>
      <vt:lpstr>Wingdings</vt:lpstr>
      <vt:lpstr>Helvetica Neue Thin</vt:lpstr>
      <vt:lpstr>Arial</vt:lpstr>
      <vt:lpstr>Lucida Grande</vt:lpstr>
      <vt:lpstr>MS PGothic</vt:lpstr>
      <vt:lpstr>IBM Plex Sans Regular</vt:lpstr>
      <vt:lpstr>Helvetica Neue</vt:lpstr>
      <vt:lpstr>Helvetica</vt:lpstr>
      <vt:lpstr>MS PGothic</vt:lpstr>
      <vt:lpstr>IBM Plex Sans</vt:lpstr>
      <vt:lpstr>Helvetica Neue Regular</vt:lpstr>
      <vt:lpstr>.AppleSystemUIFont</vt:lpstr>
      <vt:lpstr>HelvNeue for IBM</vt:lpstr>
      <vt:lpstr>ヒラギノ角ゴ Pro W3</vt:lpstr>
      <vt:lpstr>Gill Sans</vt:lpstr>
      <vt:lpstr>IBM 8bar Logo</vt:lpstr>
      <vt:lpstr>DejaVu Sans</vt:lpstr>
      <vt:lpstr>微软雅黑</vt:lpstr>
      <vt:lpstr>AR PL UMing CN</vt:lpstr>
      <vt:lpstr>Arial Unicode MS</vt:lpstr>
      <vt:lpstr>Calibri</vt:lpstr>
      <vt:lpstr>Carlito</vt:lpstr>
      <vt:lpstr>Berthold Akzidenz Grotesk BE</vt:lpstr>
      <vt:lpstr>3_Watson: Group 2, Teal 70</vt:lpstr>
      <vt:lpstr>6_Watson: Group 2, Teal 70</vt:lpstr>
      <vt:lpstr>COLORED THEME TEMPLATES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raquel.carvalho</dc:creator>
  <cp:lastModifiedBy>Frederico Muñoz</cp:lastModifiedBy>
  <cp:revision>23</cp:revision>
  <dcterms:created xsi:type="dcterms:W3CDTF">2019-07-24T11:07:24Z</dcterms:created>
  <dcterms:modified xsi:type="dcterms:W3CDTF">2019-07-24T11:07:24Z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